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2"/>
  </p:notesMasterIdLst>
  <p:sldIdLst>
    <p:sldId id="256" r:id="rId2"/>
    <p:sldId id="311" r:id="rId3"/>
    <p:sldId id="318" r:id="rId4"/>
    <p:sldId id="319" r:id="rId5"/>
    <p:sldId id="320" r:id="rId6"/>
    <p:sldId id="368" r:id="rId7"/>
    <p:sldId id="369" r:id="rId8"/>
    <p:sldId id="323" r:id="rId9"/>
    <p:sldId id="370" r:id="rId10"/>
    <p:sldId id="371" r:id="rId11"/>
    <p:sldId id="310" r:id="rId12"/>
    <p:sldId id="316" r:id="rId13"/>
    <p:sldId id="372" r:id="rId14"/>
    <p:sldId id="373" r:id="rId15"/>
    <p:sldId id="374" r:id="rId16"/>
    <p:sldId id="375" r:id="rId17"/>
    <p:sldId id="324" r:id="rId18"/>
    <p:sldId id="260" r:id="rId19"/>
    <p:sldId id="268" r:id="rId20"/>
    <p:sldId id="313" r:id="rId21"/>
    <p:sldId id="266" r:id="rId22"/>
    <p:sldId id="366" r:id="rId23"/>
    <p:sldId id="340" r:id="rId24"/>
    <p:sldId id="325" r:id="rId25"/>
    <p:sldId id="326" r:id="rId26"/>
    <p:sldId id="327" r:id="rId27"/>
    <p:sldId id="328" r:id="rId28"/>
    <p:sldId id="337" r:id="rId29"/>
    <p:sldId id="317" r:id="rId30"/>
    <p:sldId id="267" r:id="rId31"/>
    <p:sldId id="341" r:id="rId32"/>
    <p:sldId id="365" r:id="rId33"/>
    <p:sldId id="342" r:id="rId34"/>
    <p:sldId id="344" r:id="rId35"/>
    <p:sldId id="345" r:id="rId36"/>
    <p:sldId id="270" r:id="rId37"/>
    <p:sldId id="269" r:id="rId38"/>
    <p:sldId id="346" r:id="rId39"/>
    <p:sldId id="347" r:id="rId40"/>
    <p:sldId id="284" r:id="rId41"/>
    <p:sldId id="285" r:id="rId42"/>
    <p:sldId id="286" r:id="rId43"/>
    <p:sldId id="348" r:id="rId44"/>
    <p:sldId id="349" r:id="rId45"/>
    <p:sldId id="352" r:id="rId46"/>
    <p:sldId id="350" r:id="rId47"/>
    <p:sldId id="351" r:id="rId48"/>
    <p:sldId id="354" r:id="rId49"/>
    <p:sldId id="367" r:id="rId50"/>
    <p:sldId id="289" r:id="rId51"/>
    <p:sldId id="355" r:id="rId52"/>
    <p:sldId id="358" r:id="rId53"/>
    <p:sldId id="359" r:id="rId54"/>
    <p:sldId id="356" r:id="rId55"/>
    <p:sldId id="357" r:id="rId56"/>
    <p:sldId id="292" r:id="rId57"/>
    <p:sldId id="293" r:id="rId58"/>
    <p:sldId id="360" r:id="rId59"/>
    <p:sldId id="361" r:id="rId60"/>
    <p:sldId id="363" r:id="rId61"/>
    <p:sldId id="364" r:id="rId62"/>
    <p:sldId id="392" r:id="rId63"/>
    <p:sldId id="315" r:id="rId64"/>
    <p:sldId id="382" r:id="rId65"/>
    <p:sldId id="383" r:id="rId66"/>
    <p:sldId id="329" r:id="rId67"/>
    <p:sldId id="384" r:id="rId68"/>
    <p:sldId id="263" r:id="rId69"/>
    <p:sldId id="330" r:id="rId70"/>
    <p:sldId id="271" r:id="rId71"/>
    <p:sldId id="302" r:id="rId72"/>
    <p:sldId id="338" r:id="rId73"/>
    <p:sldId id="273" r:id="rId74"/>
    <p:sldId id="278" r:id="rId75"/>
    <p:sldId id="279" r:id="rId76"/>
    <p:sldId id="281" r:id="rId77"/>
    <p:sldId id="272" r:id="rId78"/>
    <p:sldId id="386" r:id="rId79"/>
    <p:sldId id="388" r:id="rId80"/>
    <p:sldId id="290" r:id="rId81"/>
    <p:sldId id="291" r:id="rId82"/>
    <p:sldId id="334" r:id="rId83"/>
    <p:sldId id="389" r:id="rId84"/>
    <p:sldId id="301" r:id="rId85"/>
    <p:sldId id="298" r:id="rId86"/>
    <p:sldId id="390" r:id="rId87"/>
    <p:sldId id="332" r:id="rId88"/>
    <p:sldId id="391" r:id="rId89"/>
    <p:sldId id="339" r:id="rId90"/>
    <p:sldId id="343" r:id="rId91"/>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0" d="100"/>
          <a:sy n="80" d="100"/>
        </p:scale>
        <p:origin x="58" y="2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theme" Target="theme/theme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notesMaster" Target="notesMasters/notesMaster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0638907-690F-45E7-9564-1A118DCAC699}" type="datetimeFigureOut">
              <a:rPr lang="es-ES" smtClean="0"/>
              <a:t>23/02/2024</a:t>
            </a:fld>
            <a:endParaRPr lang="es-E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2BD1764-3623-4F97-8575-BDDACCF50E3D}" type="slidenum">
              <a:rPr lang="es-ES" smtClean="0"/>
              <a:t>‹Nº›</a:t>
            </a:fld>
            <a:endParaRPr lang="es-ES"/>
          </a:p>
        </p:txBody>
      </p:sp>
    </p:spTree>
    <p:extLst>
      <p:ext uri="{BB962C8B-B14F-4D97-AF65-F5344CB8AC3E}">
        <p14:creationId xmlns:p14="http://schemas.microsoft.com/office/powerpoint/2010/main" val="14401353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Slide Image Placeholder 1">
            <a:extLst>
              <a:ext uri="{FF2B5EF4-FFF2-40B4-BE49-F238E27FC236}">
                <a16:creationId xmlns:a16="http://schemas.microsoft.com/office/drawing/2014/main" id="{A1918332-AD51-4F85-941D-1C14E93074ED}"/>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2227" name="Notes Placeholder 2">
            <a:extLst>
              <a:ext uri="{FF2B5EF4-FFF2-40B4-BE49-F238E27FC236}">
                <a16:creationId xmlns:a16="http://schemas.microsoft.com/office/drawing/2014/main" id="{3F853EE9-36D6-461D-B612-DC5569D7554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55300" name="Slide Number Placeholder 3">
            <a:extLst>
              <a:ext uri="{FF2B5EF4-FFF2-40B4-BE49-F238E27FC236}">
                <a16:creationId xmlns:a16="http://schemas.microsoft.com/office/drawing/2014/main" id="{2A6B0E1A-4019-4CD8-81D0-88E52CC06C8A}"/>
              </a:ext>
            </a:extLst>
          </p:cNvPr>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1660AD4B-FE8B-4D98-A591-57077FFA1DCA}" type="slidenum">
              <a:rPr lang="en-US" altLang="en-US">
                <a:latin typeface="Calibri" panose="020F0502020204030204" pitchFamily="34" charset="0"/>
              </a:rPr>
              <a:pPr eaLnBrk="1" hangingPunct="1"/>
              <a:t>14</a:t>
            </a:fld>
            <a:endParaRPr lang="en-US" altLang="en-US">
              <a:latin typeface="Calibri" panose="020F0502020204030204" pitchFamily="34" charset="0"/>
            </a:endParaRPr>
          </a:p>
        </p:txBody>
      </p:sp>
    </p:spTree>
    <p:extLst>
      <p:ext uri="{BB962C8B-B14F-4D97-AF65-F5344CB8AC3E}">
        <p14:creationId xmlns:p14="http://schemas.microsoft.com/office/powerpoint/2010/main" val="14757594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Slide Image Placeholder 1">
            <a:extLst>
              <a:ext uri="{FF2B5EF4-FFF2-40B4-BE49-F238E27FC236}">
                <a16:creationId xmlns:a16="http://schemas.microsoft.com/office/drawing/2014/main" id="{8323A828-F05B-4CC4-A0A9-6519DE224001}"/>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3251" name="Notes Placeholder 2">
            <a:extLst>
              <a:ext uri="{FF2B5EF4-FFF2-40B4-BE49-F238E27FC236}">
                <a16:creationId xmlns:a16="http://schemas.microsoft.com/office/drawing/2014/main" id="{A02C62F5-8070-4146-8320-DE8FD6E7743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a:t>Introduce example of cancer</a:t>
            </a:r>
          </a:p>
        </p:txBody>
      </p:sp>
      <p:sp>
        <p:nvSpPr>
          <p:cNvPr id="56324" name="Slide Number Placeholder 3">
            <a:extLst>
              <a:ext uri="{FF2B5EF4-FFF2-40B4-BE49-F238E27FC236}">
                <a16:creationId xmlns:a16="http://schemas.microsoft.com/office/drawing/2014/main" id="{A118F123-0AC6-4E98-AF9E-DA8E4765D045}"/>
              </a:ext>
            </a:extLst>
          </p:cNvPr>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0E124479-DC53-442A-9C18-2E7B023C031E}" type="slidenum">
              <a:rPr lang="en-US" altLang="en-US">
                <a:latin typeface="Calibri" panose="020F0502020204030204" pitchFamily="34" charset="0"/>
              </a:rPr>
              <a:pPr eaLnBrk="1" hangingPunct="1"/>
              <a:t>15</a:t>
            </a:fld>
            <a:endParaRPr lang="en-US" altLang="en-US">
              <a:latin typeface="Calibri" panose="020F0502020204030204" pitchFamily="34" charset="0"/>
            </a:endParaRPr>
          </a:p>
        </p:txBody>
      </p:sp>
    </p:spTree>
    <p:extLst>
      <p:ext uri="{BB962C8B-B14F-4D97-AF65-F5344CB8AC3E}">
        <p14:creationId xmlns:p14="http://schemas.microsoft.com/office/powerpoint/2010/main" val="11744227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9385391-6C8A-4246-BA17-F051BA897F63}"/>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p>
        </p:txBody>
      </p:sp>
      <p:sp>
        <p:nvSpPr>
          <p:cNvPr id="3" name="Subtítulo 2">
            <a:extLst>
              <a:ext uri="{FF2B5EF4-FFF2-40B4-BE49-F238E27FC236}">
                <a16:creationId xmlns:a16="http://schemas.microsoft.com/office/drawing/2014/main" id="{A29BEA79-62A3-4E1F-891E-6E581CF5080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p>
        </p:txBody>
      </p:sp>
      <p:sp>
        <p:nvSpPr>
          <p:cNvPr id="4" name="Marcador de fecha 3">
            <a:extLst>
              <a:ext uri="{FF2B5EF4-FFF2-40B4-BE49-F238E27FC236}">
                <a16:creationId xmlns:a16="http://schemas.microsoft.com/office/drawing/2014/main" id="{F028F671-4BC7-43E4-938D-E216174841D2}"/>
              </a:ext>
            </a:extLst>
          </p:cNvPr>
          <p:cNvSpPr>
            <a:spLocks noGrp="1"/>
          </p:cNvSpPr>
          <p:nvPr>
            <p:ph type="dt" sz="half" idx="10"/>
          </p:nvPr>
        </p:nvSpPr>
        <p:spPr/>
        <p:txBody>
          <a:bodyPr/>
          <a:lstStyle/>
          <a:p>
            <a:fld id="{4A92F971-3A72-4DF8-8587-90D03C259454}" type="datetimeFigureOut">
              <a:rPr lang="es-ES" smtClean="0"/>
              <a:t>22/02/2024</a:t>
            </a:fld>
            <a:endParaRPr lang="es-ES"/>
          </a:p>
        </p:txBody>
      </p:sp>
      <p:sp>
        <p:nvSpPr>
          <p:cNvPr id="5" name="Marcador de pie de página 4">
            <a:extLst>
              <a:ext uri="{FF2B5EF4-FFF2-40B4-BE49-F238E27FC236}">
                <a16:creationId xmlns:a16="http://schemas.microsoft.com/office/drawing/2014/main" id="{9FDEFE75-5203-493D-99BE-AAA7F0F6A35D}"/>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C0D1682F-C940-40E4-A3B9-76F52DB5427F}"/>
              </a:ext>
            </a:extLst>
          </p:cNvPr>
          <p:cNvSpPr>
            <a:spLocks noGrp="1"/>
          </p:cNvSpPr>
          <p:nvPr>
            <p:ph type="sldNum" sz="quarter" idx="12"/>
          </p:nvPr>
        </p:nvSpPr>
        <p:spPr/>
        <p:txBody>
          <a:bodyPr/>
          <a:lstStyle/>
          <a:p>
            <a:fld id="{68122F0C-8889-4F7B-B20D-36A537BFE8B4}" type="slidenum">
              <a:rPr lang="es-ES" smtClean="0"/>
              <a:t>‹Nº›</a:t>
            </a:fld>
            <a:endParaRPr lang="es-ES"/>
          </a:p>
        </p:txBody>
      </p:sp>
    </p:spTree>
    <p:extLst>
      <p:ext uri="{BB962C8B-B14F-4D97-AF65-F5344CB8AC3E}">
        <p14:creationId xmlns:p14="http://schemas.microsoft.com/office/powerpoint/2010/main" val="1119706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54D3CFB-8277-4382-B437-4747EDED16F1}"/>
              </a:ext>
            </a:extLst>
          </p:cNvPr>
          <p:cNvSpPr>
            <a:spLocks noGrp="1"/>
          </p:cNvSpPr>
          <p:nvPr>
            <p:ph type="title"/>
          </p:nvPr>
        </p:nvSpPr>
        <p:spPr/>
        <p:txBody>
          <a:bodyPr/>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320ABDE5-43D5-4A75-9E8C-00D4E05DB258}"/>
              </a:ext>
            </a:extLst>
          </p:cNvPr>
          <p:cNvSpPr>
            <a:spLocks noGrp="1"/>
          </p:cNvSpPr>
          <p:nvPr>
            <p:ph type="body" orient="vert" idx="1"/>
          </p:nvPr>
        </p:nvSpPr>
        <p:spPr/>
        <p:txBody>
          <a:bodyPr vert="eaVe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EE693991-DF8D-41CF-B2B9-E76DAE0D0C41}"/>
              </a:ext>
            </a:extLst>
          </p:cNvPr>
          <p:cNvSpPr>
            <a:spLocks noGrp="1"/>
          </p:cNvSpPr>
          <p:nvPr>
            <p:ph type="dt" sz="half" idx="10"/>
          </p:nvPr>
        </p:nvSpPr>
        <p:spPr/>
        <p:txBody>
          <a:bodyPr/>
          <a:lstStyle/>
          <a:p>
            <a:fld id="{4A92F971-3A72-4DF8-8587-90D03C259454}" type="datetimeFigureOut">
              <a:rPr lang="es-ES" smtClean="0"/>
              <a:t>22/02/2024</a:t>
            </a:fld>
            <a:endParaRPr lang="es-ES"/>
          </a:p>
        </p:txBody>
      </p:sp>
      <p:sp>
        <p:nvSpPr>
          <p:cNvPr id="5" name="Marcador de pie de página 4">
            <a:extLst>
              <a:ext uri="{FF2B5EF4-FFF2-40B4-BE49-F238E27FC236}">
                <a16:creationId xmlns:a16="http://schemas.microsoft.com/office/drawing/2014/main" id="{6AEC73E3-7AF1-4562-9928-F1D8C016F7BB}"/>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68A28440-6DDC-47AF-A983-57A70A7509BE}"/>
              </a:ext>
            </a:extLst>
          </p:cNvPr>
          <p:cNvSpPr>
            <a:spLocks noGrp="1"/>
          </p:cNvSpPr>
          <p:nvPr>
            <p:ph type="sldNum" sz="quarter" idx="12"/>
          </p:nvPr>
        </p:nvSpPr>
        <p:spPr/>
        <p:txBody>
          <a:bodyPr/>
          <a:lstStyle/>
          <a:p>
            <a:fld id="{68122F0C-8889-4F7B-B20D-36A537BFE8B4}" type="slidenum">
              <a:rPr lang="es-ES" smtClean="0"/>
              <a:t>‹Nº›</a:t>
            </a:fld>
            <a:endParaRPr lang="es-ES"/>
          </a:p>
        </p:txBody>
      </p:sp>
    </p:spTree>
    <p:extLst>
      <p:ext uri="{BB962C8B-B14F-4D97-AF65-F5344CB8AC3E}">
        <p14:creationId xmlns:p14="http://schemas.microsoft.com/office/powerpoint/2010/main" val="18098488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B9217EF3-152D-4FA4-8817-661214FFD263}"/>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A7531400-98BC-408D-B903-95F716BA9712}"/>
              </a:ext>
            </a:extLst>
          </p:cNvPr>
          <p:cNvSpPr>
            <a:spLocks noGrp="1"/>
          </p:cNvSpPr>
          <p:nvPr>
            <p:ph type="body" orient="vert" idx="1"/>
          </p:nvPr>
        </p:nvSpPr>
        <p:spPr>
          <a:xfrm>
            <a:off x="838200" y="365125"/>
            <a:ext cx="7734300" cy="5811838"/>
          </a:xfrm>
        </p:spPr>
        <p:txBody>
          <a:bodyPr vert="eaVe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6BB11BD8-FECD-4A53-965E-37640226DAAF}"/>
              </a:ext>
            </a:extLst>
          </p:cNvPr>
          <p:cNvSpPr>
            <a:spLocks noGrp="1"/>
          </p:cNvSpPr>
          <p:nvPr>
            <p:ph type="dt" sz="half" idx="10"/>
          </p:nvPr>
        </p:nvSpPr>
        <p:spPr/>
        <p:txBody>
          <a:bodyPr/>
          <a:lstStyle/>
          <a:p>
            <a:fld id="{4A92F971-3A72-4DF8-8587-90D03C259454}" type="datetimeFigureOut">
              <a:rPr lang="es-ES" smtClean="0"/>
              <a:t>22/02/2024</a:t>
            </a:fld>
            <a:endParaRPr lang="es-ES"/>
          </a:p>
        </p:txBody>
      </p:sp>
      <p:sp>
        <p:nvSpPr>
          <p:cNvPr id="5" name="Marcador de pie de página 4">
            <a:extLst>
              <a:ext uri="{FF2B5EF4-FFF2-40B4-BE49-F238E27FC236}">
                <a16:creationId xmlns:a16="http://schemas.microsoft.com/office/drawing/2014/main" id="{2500E3D7-D5F0-4F88-9A1E-7DB204B20CFC}"/>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76215994-D009-4CCB-9E48-D878653C6C57}"/>
              </a:ext>
            </a:extLst>
          </p:cNvPr>
          <p:cNvSpPr>
            <a:spLocks noGrp="1"/>
          </p:cNvSpPr>
          <p:nvPr>
            <p:ph type="sldNum" sz="quarter" idx="12"/>
          </p:nvPr>
        </p:nvSpPr>
        <p:spPr/>
        <p:txBody>
          <a:bodyPr/>
          <a:lstStyle/>
          <a:p>
            <a:fld id="{68122F0C-8889-4F7B-B20D-36A537BFE8B4}" type="slidenum">
              <a:rPr lang="es-ES" smtClean="0"/>
              <a:t>‹Nº›</a:t>
            </a:fld>
            <a:endParaRPr lang="es-ES"/>
          </a:p>
        </p:txBody>
      </p:sp>
    </p:spTree>
    <p:extLst>
      <p:ext uri="{BB962C8B-B14F-4D97-AF65-F5344CB8AC3E}">
        <p14:creationId xmlns:p14="http://schemas.microsoft.com/office/powerpoint/2010/main" val="12282340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8A98A4B-9326-4A8A-9ACA-4135BEC3C09F}"/>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D3644523-96CA-40CA-983A-CED825F012BB}"/>
              </a:ext>
            </a:extLst>
          </p:cNvPr>
          <p:cNvSpPr>
            <a:spLocks noGrp="1"/>
          </p:cNvSpPr>
          <p:nvPr>
            <p:ph idx="1"/>
          </p:nvPr>
        </p:nvSpPr>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2A7C41BA-27F5-4A98-9942-7DB6ECB92F24}"/>
              </a:ext>
            </a:extLst>
          </p:cNvPr>
          <p:cNvSpPr>
            <a:spLocks noGrp="1"/>
          </p:cNvSpPr>
          <p:nvPr>
            <p:ph type="dt" sz="half" idx="10"/>
          </p:nvPr>
        </p:nvSpPr>
        <p:spPr/>
        <p:txBody>
          <a:bodyPr/>
          <a:lstStyle/>
          <a:p>
            <a:fld id="{4A92F971-3A72-4DF8-8587-90D03C259454}" type="datetimeFigureOut">
              <a:rPr lang="es-ES" smtClean="0"/>
              <a:t>22/02/2024</a:t>
            </a:fld>
            <a:endParaRPr lang="es-ES"/>
          </a:p>
        </p:txBody>
      </p:sp>
      <p:sp>
        <p:nvSpPr>
          <p:cNvPr id="5" name="Marcador de pie de página 4">
            <a:extLst>
              <a:ext uri="{FF2B5EF4-FFF2-40B4-BE49-F238E27FC236}">
                <a16:creationId xmlns:a16="http://schemas.microsoft.com/office/drawing/2014/main" id="{15E29F84-85FD-4DBB-911C-0E6ABCC4656F}"/>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52D6DBD8-1DBC-4736-8343-94305489F483}"/>
              </a:ext>
            </a:extLst>
          </p:cNvPr>
          <p:cNvSpPr>
            <a:spLocks noGrp="1"/>
          </p:cNvSpPr>
          <p:nvPr>
            <p:ph type="sldNum" sz="quarter" idx="12"/>
          </p:nvPr>
        </p:nvSpPr>
        <p:spPr/>
        <p:txBody>
          <a:bodyPr/>
          <a:lstStyle/>
          <a:p>
            <a:fld id="{68122F0C-8889-4F7B-B20D-36A537BFE8B4}" type="slidenum">
              <a:rPr lang="es-ES" smtClean="0"/>
              <a:t>‹Nº›</a:t>
            </a:fld>
            <a:endParaRPr lang="es-ES"/>
          </a:p>
        </p:txBody>
      </p:sp>
    </p:spTree>
    <p:extLst>
      <p:ext uri="{BB962C8B-B14F-4D97-AF65-F5344CB8AC3E}">
        <p14:creationId xmlns:p14="http://schemas.microsoft.com/office/powerpoint/2010/main" val="21619174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BC34B53-17F7-4B17-BCD3-A85E832E5092}"/>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p>
        </p:txBody>
      </p:sp>
      <p:sp>
        <p:nvSpPr>
          <p:cNvPr id="3" name="Marcador de texto 2">
            <a:extLst>
              <a:ext uri="{FF2B5EF4-FFF2-40B4-BE49-F238E27FC236}">
                <a16:creationId xmlns:a16="http://schemas.microsoft.com/office/drawing/2014/main" id="{5728EA75-CA5C-466F-8783-EDC77F43DA0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Editar los estilos de texto del patrón</a:t>
            </a:r>
          </a:p>
        </p:txBody>
      </p:sp>
      <p:sp>
        <p:nvSpPr>
          <p:cNvPr id="4" name="Marcador de fecha 3">
            <a:extLst>
              <a:ext uri="{FF2B5EF4-FFF2-40B4-BE49-F238E27FC236}">
                <a16:creationId xmlns:a16="http://schemas.microsoft.com/office/drawing/2014/main" id="{02D75DB0-BDEF-4C96-BE4B-2F491684E189}"/>
              </a:ext>
            </a:extLst>
          </p:cNvPr>
          <p:cNvSpPr>
            <a:spLocks noGrp="1"/>
          </p:cNvSpPr>
          <p:nvPr>
            <p:ph type="dt" sz="half" idx="10"/>
          </p:nvPr>
        </p:nvSpPr>
        <p:spPr/>
        <p:txBody>
          <a:bodyPr/>
          <a:lstStyle/>
          <a:p>
            <a:fld id="{4A92F971-3A72-4DF8-8587-90D03C259454}" type="datetimeFigureOut">
              <a:rPr lang="es-ES" smtClean="0"/>
              <a:t>22/02/2024</a:t>
            </a:fld>
            <a:endParaRPr lang="es-ES"/>
          </a:p>
        </p:txBody>
      </p:sp>
      <p:sp>
        <p:nvSpPr>
          <p:cNvPr id="5" name="Marcador de pie de página 4">
            <a:extLst>
              <a:ext uri="{FF2B5EF4-FFF2-40B4-BE49-F238E27FC236}">
                <a16:creationId xmlns:a16="http://schemas.microsoft.com/office/drawing/2014/main" id="{91DA9392-0C6F-4090-BAEF-30A5EEDA3FFD}"/>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215B39C7-8C17-479C-A835-F1E1D3D63CBE}"/>
              </a:ext>
            </a:extLst>
          </p:cNvPr>
          <p:cNvSpPr>
            <a:spLocks noGrp="1"/>
          </p:cNvSpPr>
          <p:nvPr>
            <p:ph type="sldNum" sz="quarter" idx="12"/>
          </p:nvPr>
        </p:nvSpPr>
        <p:spPr/>
        <p:txBody>
          <a:bodyPr/>
          <a:lstStyle/>
          <a:p>
            <a:fld id="{68122F0C-8889-4F7B-B20D-36A537BFE8B4}" type="slidenum">
              <a:rPr lang="es-ES" smtClean="0"/>
              <a:t>‹Nº›</a:t>
            </a:fld>
            <a:endParaRPr lang="es-ES"/>
          </a:p>
        </p:txBody>
      </p:sp>
    </p:spTree>
    <p:extLst>
      <p:ext uri="{BB962C8B-B14F-4D97-AF65-F5344CB8AC3E}">
        <p14:creationId xmlns:p14="http://schemas.microsoft.com/office/powerpoint/2010/main" val="40612434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4EA0BBE-999D-4349-893D-DE22908AEE23}"/>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4A7F8D97-5BDF-4342-9E3C-116C5486F061}"/>
              </a:ext>
            </a:extLst>
          </p:cNvPr>
          <p:cNvSpPr>
            <a:spLocks noGrp="1"/>
          </p:cNvSpPr>
          <p:nvPr>
            <p:ph sz="half" idx="1"/>
          </p:nvPr>
        </p:nvSpPr>
        <p:spPr>
          <a:xfrm>
            <a:off x="838200" y="1825625"/>
            <a:ext cx="5181600" cy="435133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contenido 3">
            <a:extLst>
              <a:ext uri="{FF2B5EF4-FFF2-40B4-BE49-F238E27FC236}">
                <a16:creationId xmlns:a16="http://schemas.microsoft.com/office/drawing/2014/main" id="{268DAC8F-2E7A-45E0-86C4-EED42C42DE18}"/>
              </a:ext>
            </a:extLst>
          </p:cNvPr>
          <p:cNvSpPr>
            <a:spLocks noGrp="1"/>
          </p:cNvSpPr>
          <p:nvPr>
            <p:ph sz="half" idx="2"/>
          </p:nvPr>
        </p:nvSpPr>
        <p:spPr>
          <a:xfrm>
            <a:off x="6172200" y="1825625"/>
            <a:ext cx="5181600" cy="435133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fecha 4">
            <a:extLst>
              <a:ext uri="{FF2B5EF4-FFF2-40B4-BE49-F238E27FC236}">
                <a16:creationId xmlns:a16="http://schemas.microsoft.com/office/drawing/2014/main" id="{194D84F1-2FCC-477D-A811-3AB1684E1684}"/>
              </a:ext>
            </a:extLst>
          </p:cNvPr>
          <p:cNvSpPr>
            <a:spLocks noGrp="1"/>
          </p:cNvSpPr>
          <p:nvPr>
            <p:ph type="dt" sz="half" idx="10"/>
          </p:nvPr>
        </p:nvSpPr>
        <p:spPr/>
        <p:txBody>
          <a:bodyPr/>
          <a:lstStyle/>
          <a:p>
            <a:fld id="{4A92F971-3A72-4DF8-8587-90D03C259454}" type="datetimeFigureOut">
              <a:rPr lang="es-ES" smtClean="0"/>
              <a:t>22/02/2024</a:t>
            </a:fld>
            <a:endParaRPr lang="es-ES"/>
          </a:p>
        </p:txBody>
      </p:sp>
      <p:sp>
        <p:nvSpPr>
          <p:cNvPr id="6" name="Marcador de pie de página 5">
            <a:extLst>
              <a:ext uri="{FF2B5EF4-FFF2-40B4-BE49-F238E27FC236}">
                <a16:creationId xmlns:a16="http://schemas.microsoft.com/office/drawing/2014/main" id="{B8F5016A-D204-4707-AECD-4488DA4D7BC4}"/>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F99B9613-61AF-4D97-85F8-5D6488B750C8}"/>
              </a:ext>
            </a:extLst>
          </p:cNvPr>
          <p:cNvSpPr>
            <a:spLocks noGrp="1"/>
          </p:cNvSpPr>
          <p:nvPr>
            <p:ph type="sldNum" sz="quarter" idx="12"/>
          </p:nvPr>
        </p:nvSpPr>
        <p:spPr/>
        <p:txBody>
          <a:bodyPr/>
          <a:lstStyle/>
          <a:p>
            <a:fld id="{68122F0C-8889-4F7B-B20D-36A537BFE8B4}" type="slidenum">
              <a:rPr lang="es-ES" smtClean="0"/>
              <a:t>‹Nº›</a:t>
            </a:fld>
            <a:endParaRPr lang="es-ES"/>
          </a:p>
        </p:txBody>
      </p:sp>
    </p:spTree>
    <p:extLst>
      <p:ext uri="{BB962C8B-B14F-4D97-AF65-F5344CB8AC3E}">
        <p14:creationId xmlns:p14="http://schemas.microsoft.com/office/powerpoint/2010/main" val="30989270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4AEAF1D-BAF3-4859-BBFF-AFA46F654BA9}"/>
              </a:ext>
            </a:extLst>
          </p:cNvPr>
          <p:cNvSpPr>
            <a:spLocks noGrp="1"/>
          </p:cNvSpPr>
          <p:nvPr>
            <p:ph type="title"/>
          </p:nvPr>
        </p:nvSpPr>
        <p:spPr>
          <a:xfrm>
            <a:off x="839788" y="365125"/>
            <a:ext cx="10515600" cy="1325563"/>
          </a:xfrm>
        </p:spPr>
        <p:txBody>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2BE07401-3BA0-4FB8-9DAE-A896A43A92E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4" name="Marcador de contenido 3">
            <a:extLst>
              <a:ext uri="{FF2B5EF4-FFF2-40B4-BE49-F238E27FC236}">
                <a16:creationId xmlns:a16="http://schemas.microsoft.com/office/drawing/2014/main" id="{37C33993-1853-4209-9768-41E357FAB88D}"/>
              </a:ext>
            </a:extLst>
          </p:cNvPr>
          <p:cNvSpPr>
            <a:spLocks noGrp="1"/>
          </p:cNvSpPr>
          <p:nvPr>
            <p:ph sz="half" idx="2"/>
          </p:nvPr>
        </p:nvSpPr>
        <p:spPr>
          <a:xfrm>
            <a:off x="839788" y="2505075"/>
            <a:ext cx="5157787" cy="368458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texto 4">
            <a:extLst>
              <a:ext uri="{FF2B5EF4-FFF2-40B4-BE49-F238E27FC236}">
                <a16:creationId xmlns:a16="http://schemas.microsoft.com/office/drawing/2014/main" id="{CDFEFE84-2655-4E1D-BC81-73FAB8002D3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6" name="Marcador de contenido 5">
            <a:extLst>
              <a:ext uri="{FF2B5EF4-FFF2-40B4-BE49-F238E27FC236}">
                <a16:creationId xmlns:a16="http://schemas.microsoft.com/office/drawing/2014/main" id="{11DE0747-8A8F-4044-A4EE-F4CFB249D390}"/>
              </a:ext>
            </a:extLst>
          </p:cNvPr>
          <p:cNvSpPr>
            <a:spLocks noGrp="1"/>
          </p:cNvSpPr>
          <p:nvPr>
            <p:ph sz="quarter" idx="4"/>
          </p:nvPr>
        </p:nvSpPr>
        <p:spPr>
          <a:xfrm>
            <a:off x="6172200" y="2505075"/>
            <a:ext cx="5183188" cy="368458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Marcador de fecha 6">
            <a:extLst>
              <a:ext uri="{FF2B5EF4-FFF2-40B4-BE49-F238E27FC236}">
                <a16:creationId xmlns:a16="http://schemas.microsoft.com/office/drawing/2014/main" id="{FC1F4F22-1B49-47C6-BADB-8C212C5BF477}"/>
              </a:ext>
            </a:extLst>
          </p:cNvPr>
          <p:cNvSpPr>
            <a:spLocks noGrp="1"/>
          </p:cNvSpPr>
          <p:nvPr>
            <p:ph type="dt" sz="half" idx="10"/>
          </p:nvPr>
        </p:nvSpPr>
        <p:spPr/>
        <p:txBody>
          <a:bodyPr/>
          <a:lstStyle/>
          <a:p>
            <a:fld id="{4A92F971-3A72-4DF8-8587-90D03C259454}" type="datetimeFigureOut">
              <a:rPr lang="es-ES" smtClean="0"/>
              <a:t>22/02/2024</a:t>
            </a:fld>
            <a:endParaRPr lang="es-ES"/>
          </a:p>
        </p:txBody>
      </p:sp>
      <p:sp>
        <p:nvSpPr>
          <p:cNvPr id="8" name="Marcador de pie de página 7">
            <a:extLst>
              <a:ext uri="{FF2B5EF4-FFF2-40B4-BE49-F238E27FC236}">
                <a16:creationId xmlns:a16="http://schemas.microsoft.com/office/drawing/2014/main" id="{A1EF9A55-C9BA-494F-8AE3-79346F973FB2}"/>
              </a:ext>
            </a:extLst>
          </p:cNvPr>
          <p:cNvSpPr>
            <a:spLocks noGrp="1"/>
          </p:cNvSpPr>
          <p:nvPr>
            <p:ph type="ftr" sz="quarter" idx="11"/>
          </p:nvPr>
        </p:nvSpPr>
        <p:spPr/>
        <p:txBody>
          <a:bodyPr/>
          <a:lstStyle/>
          <a:p>
            <a:endParaRPr lang="es-ES"/>
          </a:p>
        </p:txBody>
      </p:sp>
      <p:sp>
        <p:nvSpPr>
          <p:cNvPr id="9" name="Marcador de número de diapositiva 8">
            <a:extLst>
              <a:ext uri="{FF2B5EF4-FFF2-40B4-BE49-F238E27FC236}">
                <a16:creationId xmlns:a16="http://schemas.microsoft.com/office/drawing/2014/main" id="{6302C677-CDE3-4389-AECA-913BA7FD8492}"/>
              </a:ext>
            </a:extLst>
          </p:cNvPr>
          <p:cNvSpPr>
            <a:spLocks noGrp="1"/>
          </p:cNvSpPr>
          <p:nvPr>
            <p:ph type="sldNum" sz="quarter" idx="12"/>
          </p:nvPr>
        </p:nvSpPr>
        <p:spPr/>
        <p:txBody>
          <a:bodyPr/>
          <a:lstStyle/>
          <a:p>
            <a:fld id="{68122F0C-8889-4F7B-B20D-36A537BFE8B4}" type="slidenum">
              <a:rPr lang="es-ES" smtClean="0"/>
              <a:t>‹Nº›</a:t>
            </a:fld>
            <a:endParaRPr lang="es-ES"/>
          </a:p>
        </p:txBody>
      </p:sp>
    </p:spTree>
    <p:extLst>
      <p:ext uri="{BB962C8B-B14F-4D97-AF65-F5344CB8AC3E}">
        <p14:creationId xmlns:p14="http://schemas.microsoft.com/office/powerpoint/2010/main" val="31135319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E15F0F4-CEA6-40BA-8F75-240955C3AEDD}"/>
              </a:ext>
            </a:extLst>
          </p:cNvPr>
          <p:cNvSpPr>
            <a:spLocks noGrp="1"/>
          </p:cNvSpPr>
          <p:nvPr>
            <p:ph type="title"/>
          </p:nvPr>
        </p:nvSpPr>
        <p:spPr/>
        <p:txBody>
          <a:bodyPr/>
          <a:lstStyle/>
          <a:p>
            <a:r>
              <a:rPr lang="es-ES"/>
              <a:t>Haga clic para modificar el estilo de título del patrón</a:t>
            </a:r>
          </a:p>
        </p:txBody>
      </p:sp>
      <p:sp>
        <p:nvSpPr>
          <p:cNvPr id="3" name="Marcador de fecha 2">
            <a:extLst>
              <a:ext uri="{FF2B5EF4-FFF2-40B4-BE49-F238E27FC236}">
                <a16:creationId xmlns:a16="http://schemas.microsoft.com/office/drawing/2014/main" id="{964D877C-3901-427E-9EBB-4DE1310F2289}"/>
              </a:ext>
            </a:extLst>
          </p:cNvPr>
          <p:cNvSpPr>
            <a:spLocks noGrp="1"/>
          </p:cNvSpPr>
          <p:nvPr>
            <p:ph type="dt" sz="half" idx="10"/>
          </p:nvPr>
        </p:nvSpPr>
        <p:spPr/>
        <p:txBody>
          <a:bodyPr/>
          <a:lstStyle/>
          <a:p>
            <a:fld id="{4A92F971-3A72-4DF8-8587-90D03C259454}" type="datetimeFigureOut">
              <a:rPr lang="es-ES" smtClean="0"/>
              <a:t>22/02/2024</a:t>
            </a:fld>
            <a:endParaRPr lang="es-ES"/>
          </a:p>
        </p:txBody>
      </p:sp>
      <p:sp>
        <p:nvSpPr>
          <p:cNvPr id="4" name="Marcador de pie de página 3">
            <a:extLst>
              <a:ext uri="{FF2B5EF4-FFF2-40B4-BE49-F238E27FC236}">
                <a16:creationId xmlns:a16="http://schemas.microsoft.com/office/drawing/2014/main" id="{32C0E9C5-078B-4321-8212-C2992C9C78FD}"/>
              </a:ext>
            </a:extLst>
          </p:cNvPr>
          <p:cNvSpPr>
            <a:spLocks noGrp="1"/>
          </p:cNvSpPr>
          <p:nvPr>
            <p:ph type="ftr" sz="quarter" idx="11"/>
          </p:nvPr>
        </p:nvSpPr>
        <p:spPr/>
        <p:txBody>
          <a:bodyPr/>
          <a:lstStyle/>
          <a:p>
            <a:endParaRPr lang="es-ES"/>
          </a:p>
        </p:txBody>
      </p:sp>
      <p:sp>
        <p:nvSpPr>
          <p:cNvPr id="5" name="Marcador de número de diapositiva 4">
            <a:extLst>
              <a:ext uri="{FF2B5EF4-FFF2-40B4-BE49-F238E27FC236}">
                <a16:creationId xmlns:a16="http://schemas.microsoft.com/office/drawing/2014/main" id="{DE284DBC-DF53-497D-9B1E-A45A3006AD98}"/>
              </a:ext>
            </a:extLst>
          </p:cNvPr>
          <p:cNvSpPr>
            <a:spLocks noGrp="1"/>
          </p:cNvSpPr>
          <p:nvPr>
            <p:ph type="sldNum" sz="quarter" idx="12"/>
          </p:nvPr>
        </p:nvSpPr>
        <p:spPr/>
        <p:txBody>
          <a:bodyPr/>
          <a:lstStyle/>
          <a:p>
            <a:fld id="{68122F0C-8889-4F7B-B20D-36A537BFE8B4}" type="slidenum">
              <a:rPr lang="es-ES" smtClean="0"/>
              <a:t>‹Nº›</a:t>
            </a:fld>
            <a:endParaRPr lang="es-ES"/>
          </a:p>
        </p:txBody>
      </p:sp>
    </p:spTree>
    <p:extLst>
      <p:ext uri="{BB962C8B-B14F-4D97-AF65-F5344CB8AC3E}">
        <p14:creationId xmlns:p14="http://schemas.microsoft.com/office/powerpoint/2010/main" val="6021892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0382D37C-AEE4-402E-B084-99D2A62182C6}"/>
              </a:ext>
            </a:extLst>
          </p:cNvPr>
          <p:cNvSpPr>
            <a:spLocks noGrp="1"/>
          </p:cNvSpPr>
          <p:nvPr>
            <p:ph type="dt" sz="half" idx="10"/>
          </p:nvPr>
        </p:nvSpPr>
        <p:spPr/>
        <p:txBody>
          <a:bodyPr/>
          <a:lstStyle/>
          <a:p>
            <a:fld id="{4A92F971-3A72-4DF8-8587-90D03C259454}" type="datetimeFigureOut">
              <a:rPr lang="es-ES" smtClean="0"/>
              <a:t>22/02/2024</a:t>
            </a:fld>
            <a:endParaRPr lang="es-ES"/>
          </a:p>
        </p:txBody>
      </p:sp>
      <p:sp>
        <p:nvSpPr>
          <p:cNvPr id="3" name="Marcador de pie de página 2">
            <a:extLst>
              <a:ext uri="{FF2B5EF4-FFF2-40B4-BE49-F238E27FC236}">
                <a16:creationId xmlns:a16="http://schemas.microsoft.com/office/drawing/2014/main" id="{3DC8381E-7571-485B-A639-93157B8C7A77}"/>
              </a:ext>
            </a:extLst>
          </p:cNvPr>
          <p:cNvSpPr>
            <a:spLocks noGrp="1"/>
          </p:cNvSpPr>
          <p:nvPr>
            <p:ph type="ftr" sz="quarter" idx="11"/>
          </p:nvPr>
        </p:nvSpPr>
        <p:spPr/>
        <p:txBody>
          <a:bodyPr/>
          <a:lstStyle/>
          <a:p>
            <a:endParaRPr lang="es-ES"/>
          </a:p>
        </p:txBody>
      </p:sp>
      <p:sp>
        <p:nvSpPr>
          <p:cNvPr id="4" name="Marcador de número de diapositiva 3">
            <a:extLst>
              <a:ext uri="{FF2B5EF4-FFF2-40B4-BE49-F238E27FC236}">
                <a16:creationId xmlns:a16="http://schemas.microsoft.com/office/drawing/2014/main" id="{55193048-C4CE-48DD-B586-1BB704D5F2F0}"/>
              </a:ext>
            </a:extLst>
          </p:cNvPr>
          <p:cNvSpPr>
            <a:spLocks noGrp="1"/>
          </p:cNvSpPr>
          <p:nvPr>
            <p:ph type="sldNum" sz="quarter" idx="12"/>
          </p:nvPr>
        </p:nvSpPr>
        <p:spPr/>
        <p:txBody>
          <a:bodyPr/>
          <a:lstStyle/>
          <a:p>
            <a:fld id="{68122F0C-8889-4F7B-B20D-36A537BFE8B4}" type="slidenum">
              <a:rPr lang="es-ES" smtClean="0"/>
              <a:t>‹Nº›</a:t>
            </a:fld>
            <a:endParaRPr lang="es-ES"/>
          </a:p>
        </p:txBody>
      </p:sp>
    </p:spTree>
    <p:extLst>
      <p:ext uri="{BB962C8B-B14F-4D97-AF65-F5344CB8AC3E}">
        <p14:creationId xmlns:p14="http://schemas.microsoft.com/office/powerpoint/2010/main" val="23498016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7001D99-9429-4BCD-858B-9B2EA181C079}"/>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7E704901-8DC3-4B13-9017-4330247FC5D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texto 3">
            <a:extLst>
              <a:ext uri="{FF2B5EF4-FFF2-40B4-BE49-F238E27FC236}">
                <a16:creationId xmlns:a16="http://schemas.microsoft.com/office/drawing/2014/main" id="{F9E5BC17-9E80-4B71-A4D3-7247AE0E83C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los estilos de texto del patrón</a:t>
            </a:r>
          </a:p>
        </p:txBody>
      </p:sp>
      <p:sp>
        <p:nvSpPr>
          <p:cNvPr id="5" name="Marcador de fecha 4">
            <a:extLst>
              <a:ext uri="{FF2B5EF4-FFF2-40B4-BE49-F238E27FC236}">
                <a16:creationId xmlns:a16="http://schemas.microsoft.com/office/drawing/2014/main" id="{62FD0400-EDD3-4DF0-9AEA-1F5051D6FCEB}"/>
              </a:ext>
            </a:extLst>
          </p:cNvPr>
          <p:cNvSpPr>
            <a:spLocks noGrp="1"/>
          </p:cNvSpPr>
          <p:nvPr>
            <p:ph type="dt" sz="half" idx="10"/>
          </p:nvPr>
        </p:nvSpPr>
        <p:spPr/>
        <p:txBody>
          <a:bodyPr/>
          <a:lstStyle/>
          <a:p>
            <a:fld id="{4A92F971-3A72-4DF8-8587-90D03C259454}" type="datetimeFigureOut">
              <a:rPr lang="es-ES" smtClean="0"/>
              <a:t>22/02/2024</a:t>
            </a:fld>
            <a:endParaRPr lang="es-ES"/>
          </a:p>
        </p:txBody>
      </p:sp>
      <p:sp>
        <p:nvSpPr>
          <p:cNvPr id="6" name="Marcador de pie de página 5">
            <a:extLst>
              <a:ext uri="{FF2B5EF4-FFF2-40B4-BE49-F238E27FC236}">
                <a16:creationId xmlns:a16="http://schemas.microsoft.com/office/drawing/2014/main" id="{AF4BBFB4-DEE1-40F6-B9CD-E1BD4E35E838}"/>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5A76C8DB-D9C5-4F20-957C-0086767E4F60}"/>
              </a:ext>
            </a:extLst>
          </p:cNvPr>
          <p:cNvSpPr>
            <a:spLocks noGrp="1"/>
          </p:cNvSpPr>
          <p:nvPr>
            <p:ph type="sldNum" sz="quarter" idx="12"/>
          </p:nvPr>
        </p:nvSpPr>
        <p:spPr/>
        <p:txBody>
          <a:bodyPr/>
          <a:lstStyle/>
          <a:p>
            <a:fld id="{68122F0C-8889-4F7B-B20D-36A537BFE8B4}" type="slidenum">
              <a:rPr lang="es-ES" smtClean="0"/>
              <a:t>‹Nº›</a:t>
            </a:fld>
            <a:endParaRPr lang="es-ES"/>
          </a:p>
        </p:txBody>
      </p:sp>
    </p:spTree>
    <p:extLst>
      <p:ext uri="{BB962C8B-B14F-4D97-AF65-F5344CB8AC3E}">
        <p14:creationId xmlns:p14="http://schemas.microsoft.com/office/powerpoint/2010/main" val="40266444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6C105AA-D615-4BCC-991F-36D86590DDA3}"/>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posición de imagen 2">
            <a:extLst>
              <a:ext uri="{FF2B5EF4-FFF2-40B4-BE49-F238E27FC236}">
                <a16:creationId xmlns:a16="http://schemas.microsoft.com/office/drawing/2014/main" id="{07815C46-6FCC-4AFA-BEAC-34D743CFA7F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Marcador de texto 3">
            <a:extLst>
              <a:ext uri="{FF2B5EF4-FFF2-40B4-BE49-F238E27FC236}">
                <a16:creationId xmlns:a16="http://schemas.microsoft.com/office/drawing/2014/main" id="{122EDD7E-6B72-4989-89AF-22AAFF57902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los estilos de texto del patrón</a:t>
            </a:r>
          </a:p>
        </p:txBody>
      </p:sp>
      <p:sp>
        <p:nvSpPr>
          <p:cNvPr id="5" name="Marcador de fecha 4">
            <a:extLst>
              <a:ext uri="{FF2B5EF4-FFF2-40B4-BE49-F238E27FC236}">
                <a16:creationId xmlns:a16="http://schemas.microsoft.com/office/drawing/2014/main" id="{A4F2ED16-2DBB-4B4B-9234-6C0686471620}"/>
              </a:ext>
            </a:extLst>
          </p:cNvPr>
          <p:cNvSpPr>
            <a:spLocks noGrp="1"/>
          </p:cNvSpPr>
          <p:nvPr>
            <p:ph type="dt" sz="half" idx="10"/>
          </p:nvPr>
        </p:nvSpPr>
        <p:spPr/>
        <p:txBody>
          <a:bodyPr/>
          <a:lstStyle/>
          <a:p>
            <a:fld id="{4A92F971-3A72-4DF8-8587-90D03C259454}" type="datetimeFigureOut">
              <a:rPr lang="es-ES" smtClean="0"/>
              <a:t>22/02/2024</a:t>
            </a:fld>
            <a:endParaRPr lang="es-ES"/>
          </a:p>
        </p:txBody>
      </p:sp>
      <p:sp>
        <p:nvSpPr>
          <p:cNvPr id="6" name="Marcador de pie de página 5">
            <a:extLst>
              <a:ext uri="{FF2B5EF4-FFF2-40B4-BE49-F238E27FC236}">
                <a16:creationId xmlns:a16="http://schemas.microsoft.com/office/drawing/2014/main" id="{773C9334-69F8-4A56-911A-46F02A891A15}"/>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61C4A028-93FA-45E7-8910-96AB5C9F9020}"/>
              </a:ext>
            </a:extLst>
          </p:cNvPr>
          <p:cNvSpPr>
            <a:spLocks noGrp="1"/>
          </p:cNvSpPr>
          <p:nvPr>
            <p:ph type="sldNum" sz="quarter" idx="12"/>
          </p:nvPr>
        </p:nvSpPr>
        <p:spPr/>
        <p:txBody>
          <a:bodyPr/>
          <a:lstStyle/>
          <a:p>
            <a:fld id="{68122F0C-8889-4F7B-B20D-36A537BFE8B4}" type="slidenum">
              <a:rPr lang="es-ES" smtClean="0"/>
              <a:t>‹Nº›</a:t>
            </a:fld>
            <a:endParaRPr lang="es-ES"/>
          </a:p>
        </p:txBody>
      </p:sp>
    </p:spTree>
    <p:extLst>
      <p:ext uri="{BB962C8B-B14F-4D97-AF65-F5344CB8AC3E}">
        <p14:creationId xmlns:p14="http://schemas.microsoft.com/office/powerpoint/2010/main" val="17116001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2C9EB30A-9EB8-40F6-B9D3-08E9BD0A512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76D89C49-C2C8-4A38-AACD-F1DEF3047D2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73C5E720-D284-4F99-89A4-DE9373188EC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A92F971-3A72-4DF8-8587-90D03C259454}" type="datetimeFigureOut">
              <a:rPr lang="es-ES" smtClean="0"/>
              <a:t>22/02/2024</a:t>
            </a:fld>
            <a:endParaRPr lang="es-ES"/>
          </a:p>
        </p:txBody>
      </p:sp>
      <p:sp>
        <p:nvSpPr>
          <p:cNvPr id="5" name="Marcador de pie de página 4">
            <a:extLst>
              <a:ext uri="{FF2B5EF4-FFF2-40B4-BE49-F238E27FC236}">
                <a16:creationId xmlns:a16="http://schemas.microsoft.com/office/drawing/2014/main" id="{D0377943-096F-495F-B008-AEE62397786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Marcador de número de diapositiva 5">
            <a:extLst>
              <a:ext uri="{FF2B5EF4-FFF2-40B4-BE49-F238E27FC236}">
                <a16:creationId xmlns:a16="http://schemas.microsoft.com/office/drawing/2014/main" id="{8E010AD5-C1F0-459E-9977-6299DA69282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8122F0C-8889-4F7B-B20D-36A537BFE8B4}" type="slidenum">
              <a:rPr lang="es-ES" smtClean="0"/>
              <a:t>‹Nº›</a:t>
            </a:fld>
            <a:endParaRPr lang="es-ES"/>
          </a:p>
        </p:txBody>
      </p:sp>
    </p:spTree>
    <p:extLst>
      <p:ext uri="{BB962C8B-B14F-4D97-AF65-F5344CB8AC3E}">
        <p14:creationId xmlns:p14="http://schemas.microsoft.com/office/powerpoint/2010/main" val="129482266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em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gi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2.emf"/><Relationship Id="rId1" Type="http://schemas.openxmlformats.org/officeDocument/2006/relationships/slideLayout" Target="../slideLayouts/slideLayout2.xml"/><Relationship Id="rId4" Type="http://schemas.openxmlformats.org/officeDocument/2006/relationships/image" Target="../media/image24.emf"/></Relationships>
</file>

<file path=ppt/slides/_rels/slide3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0.png"/><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NULL"/><Relationship Id="rId7" Type="http://schemas.openxmlformats.org/officeDocument/2006/relationships/image" Target="../media/image49.emf"/><Relationship Id="rId2" Type="http://schemas.openxmlformats.org/officeDocument/2006/relationships/image" Target="../media/image46.png"/><Relationship Id="rId1" Type="http://schemas.openxmlformats.org/officeDocument/2006/relationships/slideLayout" Target="../slideLayouts/slideLayout2.xml"/><Relationship Id="rId6" Type="http://schemas.openxmlformats.org/officeDocument/2006/relationships/image" Target="../media/image48.emf"/><Relationship Id="rId5" Type="http://schemas.openxmlformats.org/officeDocument/2006/relationships/image" Target="NULL"/><Relationship Id="rId4" Type="http://schemas.openxmlformats.org/officeDocument/2006/relationships/image" Target="../media/image47.png"/></Relationships>
</file>

<file path=ppt/slides/_rels/slide71.xml.rels><?xml version="1.0" encoding="UTF-8" standalone="yes"?>
<Relationships xmlns="http://schemas.openxmlformats.org/package/2006/relationships"><Relationship Id="rId2" Type="http://schemas.openxmlformats.org/officeDocument/2006/relationships/image" Target="../media/image50.emf"/><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8" Type="http://schemas.openxmlformats.org/officeDocument/2006/relationships/image" Target="../media/image59.emf"/><Relationship Id="rId13" Type="http://schemas.openxmlformats.org/officeDocument/2006/relationships/image" Target="../media/image64.emf"/><Relationship Id="rId3" Type="http://schemas.openxmlformats.org/officeDocument/2006/relationships/image" Target="../media/image54.emf"/><Relationship Id="rId7" Type="http://schemas.openxmlformats.org/officeDocument/2006/relationships/image" Target="../media/image58.emf"/><Relationship Id="rId12" Type="http://schemas.openxmlformats.org/officeDocument/2006/relationships/image" Target="../media/image63.emf"/><Relationship Id="rId2" Type="http://schemas.openxmlformats.org/officeDocument/2006/relationships/image" Target="../media/image53.emf"/><Relationship Id="rId16" Type="http://schemas.openxmlformats.org/officeDocument/2006/relationships/image" Target="../media/image67.emf"/><Relationship Id="rId1" Type="http://schemas.openxmlformats.org/officeDocument/2006/relationships/slideLayout" Target="../slideLayouts/slideLayout2.xml"/><Relationship Id="rId6" Type="http://schemas.openxmlformats.org/officeDocument/2006/relationships/image" Target="../media/image57.emf"/><Relationship Id="rId11" Type="http://schemas.openxmlformats.org/officeDocument/2006/relationships/image" Target="../media/image62.emf"/><Relationship Id="rId5" Type="http://schemas.openxmlformats.org/officeDocument/2006/relationships/image" Target="../media/image56.emf"/><Relationship Id="rId15" Type="http://schemas.openxmlformats.org/officeDocument/2006/relationships/image" Target="../media/image66.emf"/><Relationship Id="rId10" Type="http://schemas.openxmlformats.org/officeDocument/2006/relationships/image" Target="../media/image61.emf"/><Relationship Id="rId4" Type="http://schemas.openxmlformats.org/officeDocument/2006/relationships/image" Target="../media/image55.emf"/><Relationship Id="rId9" Type="http://schemas.openxmlformats.org/officeDocument/2006/relationships/image" Target="../media/image60.emf"/><Relationship Id="rId14" Type="http://schemas.openxmlformats.org/officeDocument/2006/relationships/image" Target="../media/image65.emf"/></Relationships>
</file>

<file path=ppt/slides/_rels/slide74.xml.rels><?xml version="1.0" encoding="UTF-8" standalone="yes"?>
<Relationships xmlns="http://schemas.openxmlformats.org/package/2006/relationships"><Relationship Id="rId3" Type="http://schemas.openxmlformats.org/officeDocument/2006/relationships/image" Target="../media/image69.emf"/><Relationship Id="rId2" Type="http://schemas.openxmlformats.org/officeDocument/2006/relationships/image" Target="../media/image68.emf"/><Relationship Id="rId1" Type="http://schemas.openxmlformats.org/officeDocument/2006/relationships/slideLayout" Target="../slideLayouts/slideLayout2.xml"/><Relationship Id="rId4" Type="http://schemas.openxmlformats.org/officeDocument/2006/relationships/image" Target="../media/image70.emf"/></Relationships>
</file>

<file path=ppt/slides/_rels/slide75.xml.rels><?xml version="1.0" encoding="UTF-8" standalone="yes"?>
<Relationships xmlns="http://schemas.openxmlformats.org/package/2006/relationships"><Relationship Id="rId3" Type="http://schemas.openxmlformats.org/officeDocument/2006/relationships/image" Target="../media/image72.emf"/><Relationship Id="rId2" Type="http://schemas.openxmlformats.org/officeDocument/2006/relationships/image" Target="../media/image71.emf"/><Relationship Id="rId1" Type="http://schemas.openxmlformats.org/officeDocument/2006/relationships/slideLayout" Target="../slideLayouts/slideLayout2.xml"/><Relationship Id="rId6" Type="http://schemas.openxmlformats.org/officeDocument/2006/relationships/image" Target="../media/image75.emf"/><Relationship Id="rId5" Type="http://schemas.openxmlformats.org/officeDocument/2006/relationships/image" Target="../media/image74.emf"/><Relationship Id="rId4" Type="http://schemas.openxmlformats.org/officeDocument/2006/relationships/image" Target="../media/image73.emf"/></Relationships>
</file>

<file path=ppt/slides/_rels/slide76.xml.rels><?xml version="1.0" encoding="UTF-8" standalone="yes"?>
<Relationships xmlns="http://schemas.openxmlformats.org/package/2006/relationships"><Relationship Id="rId3" Type="http://schemas.openxmlformats.org/officeDocument/2006/relationships/image" Target="../media/image77.emf"/><Relationship Id="rId2" Type="http://schemas.openxmlformats.org/officeDocument/2006/relationships/image" Target="../media/image76.emf"/><Relationship Id="rId1" Type="http://schemas.openxmlformats.org/officeDocument/2006/relationships/slideLayout" Target="../slideLayouts/slideLayout2.xml"/><Relationship Id="rId5" Type="http://schemas.openxmlformats.org/officeDocument/2006/relationships/image" Target="../media/image79.emf"/><Relationship Id="rId4" Type="http://schemas.openxmlformats.org/officeDocument/2006/relationships/image" Target="../media/image78.emf"/></Relationships>
</file>

<file path=ppt/slides/_rels/slide7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81.emf"/><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83.emf"/><Relationship Id="rId2" Type="http://schemas.openxmlformats.org/officeDocument/2006/relationships/image" Target="../media/image82.emf"/><Relationship Id="rId1" Type="http://schemas.openxmlformats.org/officeDocument/2006/relationships/slideLayout" Target="../slideLayouts/slideLayout2.xml"/><Relationship Id="rId5" Type="http://schemas.openxmlformats.org/officeDocument/2006/relationships/image" Target="../media/image85.emf"/><Relationship Id="rId4" Type="http://schemas.openxmlformats.org/officeDocument/2006/relationships/image" Target="../media/image84.emf"/></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84.emf"/><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4.emf"/><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88.jpe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89.jpe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8" Type="http://schemas.openxmlformats.org/officeDocument/2006/relationships/image" Target="../media/image96.emf"/><Relationship Id="rId3" Type="http://schemas.openxmlformats.org/officeDocument/2006/relationships/image" Target="../media/image91.emf"/><Relationship Id="rId7" Type="http://schemas.openxmlformats.org/officeDocument/2006/relationships/image" Target="../media/image95.emf"/><Relationship Id="rId2" Type="http://schemas.openxmlformats.org/officeDocument/2006/relationships/image" Target="../media/image90.emf"/><Relationship Id="rId1" Type="http://schemas.openxmlformats.org/officeDocument/2006/relationships/slideLayout" Target="../slideLayouts/slideLayout2.xml"/><Relationship Id="rId6" Type="http://schemas.openxmlformats.org/officeDocument/2006/relationships/image" Target="../media/image94.emf"/><Relationship Id="rId5" Type="http://schemas.openxmlformats.org/officeDocument/2006/relationships/image" Target="../media/image93.emf"/><Relationship Id="rId4" Type="http://schemas.openxmlformats.org/officeDocument/2006/relationships/image" Target="../media/image92.emf"/><Relationship Id="rId9" Type="http://schemas.openxmlformats.org/officeDocument/2006/relationships/image" Target="../media/image97.emf"/></Relationships>
</file>

<file path=ppt/slides/_rels/slide85.xml.rels><?xml version="1.0" encoding="UTF-8" standalone="yes"?>
<Relationships xmlns="http://schemas.openxmlformats.org/package/2006/relationships"><Relationship Id="rId8" Type="http://schemas.openxmlformats.org/officeDocument/2006/relationships/image" Target="../media/image104.emf"/><Relationship Id="rId3" Type="http://schemas.openxmlformats.org/officeDocument/2006/relationships/image" Target="../media/image99.emf"/><Relationship Id="rId7" Type="http://schemas.openxmlformats.org/officeDocument/2006/relationships/image" Target="../media/image103.emf"/><Relationship Id="rId2" Type="http://schemas.openxmlformats.org/officeDocument/2006/relationships/image" Target="../media/image98.emf"/><Relationship Id="rId1" Type="http://schemas.openxmlformats.org/officeDocument/2006/relationships/slideLayout" Target="../slideLayouts/slideLayout2.xml"/><Relationship Id="rId6" Type="http://schemas.openxmlformats.org/officeDocument/2006/relationships/image" Target="../media/image102.emf"/><Relationship Id="rId5" Type="http://schemas.openxmlformats.org/officeDocument/2006/relationships/image" Target="../media/image101.emf"/><Relationship Id="rId4" Type="http://schemas.openxmlformats.org/officeDocument/2006/relationships/image" Target="../media/image100.emf"/><Relationship Id="rId9" Type="http://schemas.openxmlformats.org/officeDocument/2006/relationships/image" Target="../media/image105.emf"/></Relationships>
</file>

<file path=ppt/slides/_rels/slide86.xml.rels><?xml version="1.0" encoding="UTF-8" standalone="yes"?>
<Relationships xmlns="http://schemas.openxmlformats.org/package/2006/relationships"><Relationship Id="rId3" Type="http://schemas.openxmlformats.org/officeDocument/2006/relationships/image" Target="../media/image107.emf"/><Relationship Id="rId2" Type="http://schemas.openxmlformats.org/officeDocument/2006/relationships/image" Target="../media/image106.emf"/><Relationship Id="rId1" Type="http://schemas.openxmlformats.org/officeDocument/2006/relationships/slideLayout" Target="../slideLayouts/slideLayout2.xml"/><Relationship Id="rId4" Type="http://schemas.openxmlformats.org/officeDocument/2006/relationships/image" Target="../media/image108.emf"/></Relationships>
</file>

<file path=ppt/slides/_rels/slide87.xml.rels><?xml version="1.0" encoding="UTF-8" standalone="yes"?>
<Relationships xmlns="http://schemas.openxmlformats.org/package/2006/relationships"><Relationship Id="rId3" Type="http://schemas.openxmlformats.org/officeDocument/2006/relationships/image" Target="../media/image110.emf"/><Relationship Id="rId2" Type="http://schemas.openxmlformats.org/officeDocument/2006/relationships/image" Target="../media/image109.emf"/><Relationship Id="rId1" Type="http://schemas.openxmlformats.org/officeDocument/2006/relationships/slideLayout" Target="../slideLayouts/slideLayout2.xml"/><Relationship Id="rId4" Type="http://schemas.openxmlformats.org/officeDocument/2006/relationships/image" Target="../media/image111.emf"/></Relationships>
</file>

<file path=ppt/slides/_rels/slide88.xml.rels><?xml version="1.0" encoding="UTF-8" standalone="yes"?>
<Relationships xmlns="http://schemas.openxmlformats.org/package/2006/relationships"><Relationship Id="rId3" Type="http://schemas.openxmlformats.org/officeDocument/2006/relationships/image" Target="../media/image113.emf"/><Relationship Id="rId2" Type="http://schemas.openxmlformats.org/officeDocument/2006/relationships/image" Target="../media/image112.emf"/><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115.emf"/><Relationship Id="rId2" Type="http://schemas.openxmlformats.org/officeDocument/2006/relationships/image" Target="../media/image114.emf"/><Relationship Id="rId1" Type="http://schemas.openxmlformats.org/officeDocument/2006/relationships/slideLayout" Target="../slideLayouts/slideLayout2.xml"/><Relationship Id="rId4" Type="http://schemas.openxmlformats.org/officeDocument/2006/relationships/image" Target="../media/image116.emf"/></Relationships>
</file>

<file path=ppt/slides/_rels/slide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5661620-22F3-450E-B1DE-19C232A959E7}"/>
              </a:ext>
            </a:extLst>
          </p:cNvPr>
          <p:cNvSpPr>
            <a:spLocks noGrp="1"/>
          </p:cNvSpPr>
          <p:nvPr>
            <p:ph type="ctrTitle"/>
          </p:nvPr>
        </p:nvSpPr>
        <p:spPr/>
        <p:txBody>
          <a:bodyPr/>
          <a:lstStyle/>
          <a:p>
            <a:r>
              <a:rPr lang="es-ES" dirty="0" err="1"/>
              <a:t>Other</a:t>
            </a:r>
            <a:r>
              <a:rPr lang="es-ES" dirty="0"/>
              <a:t> </a:t>
            </a:r>
            <a:r>
              <a:rPr lang="es-ES" dirty="0" err="1"/>
              <a:t>ways</a:t>
            </a:r>
            <a:r>
              <a:rPr lang="es-ES" dirty="0"/>
              <a:t> </a:t>
            </a:r>
            <a:r>
              <a:rPr lang="es-ES" dirty="0" err="1"/>
              <a:t>of</a:t>
            </a:r>
            <a:r>
              <a:rPr lang="es-ES" dirty="0"/>
              <a:t> </a:t>
            </a:r>
            <a:r>
              <a:rPr lang="es-ES" dirty="0" err="1"/>
              <a:t>clustering</a:t>
            </a:r>
            <a:r>
              <a:rPr lang="es-ES" dirty="0"/>
              <a:t> </a:t>
            </a:r>
            <a:r>
              <a:rPr lang="es-ES" dirty="0" err="1"/>
              <a:t>biological</a:t>
            </a:r>
            <a:r>
              <a:rPr lang="es-ES" dirty="0"/>
              <a:t> </a:t>
            </a:r>
            <a:r>
              <a:rPr lang="es-ES" dirty="0" err="1"/>
              <a:t>sequences</a:t>
            </a:r>
            <a:endParaRPr lang="es-ES" dirty="0"/>
          </a:p>
        </p:txBody>
      </p:sp>
      <p:sp>
        <p:nvSpPr>
          <p:cNvPr id="3" name="Subtítulo 2">
            <a:extLst>
              <a:ext uri="{FF2B5EF4-FFF2-40B4-BE49-F238E27FC236}">
                <a16:creationId xmlns:a16="http://schemas.microsoft.com/office/drawing/2014/main" id="{35764670-76BE-401E-9953-9F6B9CC51A22}"/>
              </a:ext>
            </a:extLst>
          </p:cNvPr>
          <p:cNvSpPr>
            <a:spLocks noGrp="1"/>
          </p:cNvSpPr>
          <p:nvPr>
            <p:ph type="subTitle" idx="1"/>
          </p:nvPr>
        </p:nvSpPr>
        <p:spPr/>
        <p:txBody>
          <a:bodyPr/>
          <a:lstStyle/>
          <a:p>
            <a:endParaRPr lang="es-ES"/>
          </a:p>
        </p:txBody>
      </p:sp>
    </p:spTree>
    <p:extLst>
      <p:ext uri="{BB962C8B-B14F-4D97-AF65-F5344CB8AC3E}">
        <p14:creationId xmlns:p14="http://schemas.microsoft.com/office/powerpoint/2010/main" val="10189592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582779" y="2157663"/>
            <a:ext cx="6561797" cy="3645442"/>
          </a:xfrm>
        </p:spPr>
      </p:pic>
      <p:sp>
        <p:nvSpPr>
          <p:cNvPr id="5" name="1 Título"/>
          <p:cNvSpPr>
            <a:spLocks noGrp="1"/>
          </p:cNvSpPr>
          <p:nvPr>
            <p:ph type="title"/>
          </p:nvPr>
        </p:nvSpPr>
        <p:spPr>
          <a:xfrm>
            <a:off x="1981200" y="274638"/>
            <a:ext cx="8229600" cy="1143000"/>
          </a:xfrm>
        </p:spPr>
        <p:txBody>
          <a:bodyPr>
            <a:normAutofit/>
          </a:bodyPr>
          <a:lstStyle/>
          <a:p>
            <a:r>
              <a:rPr lang="en-US" dirty="0"/>
              <a:t>But do we have to think in trees?</a:t>
            </a:r>
          </a:p>
        </p:txBody>
      </p:sp>
    </p:spTree>
    <p:extLst>
      <p:ext uri="{BB962C8B-B14F-4D97-AF65-F5344CB8AC3E}">
        <p14:creationId xmlns:p14="http://schemas.microsoft.com/office/powerpoint/2010/main" val="12974599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315" name="Group 631">
            <a:extLst>
              <a:ext uri="{FF2B5EF4-FFF2-40B4-BE49-F238E27FC236}">
                <a16:creationId xmlns:a16="http://schemas.microsoft.com/office/drawing/2014/main" id="{2066779B-5278-484F-B5A9-87349F81B02D}"/>
              </a:ext>
            </a:extLst>
          </p:cNvPr>
          <p:cNvGrpSpPr>
            <a:grpSpLocks/>
          </p:cNvGrpSpPr>
          <p:nvPr/>
        </p:nvGrpSpPr>
        <p:grpSpPr bwMode="auto">
          <a:xfrm>
            <a:off x="3469988" y="2035608"/>
            <a:ext cx="160776" cy="3376301"/>
            <a:chOff x="571472" y="1571612"/>
            <a:chExt cx="214314" cy="4500594"/>
          </a:xfrm>
        </p:grpSpPr>
        <p:sp>
          <p:nvSpPr>
            <p:cNvPr id="4" name="Oval 3">
              <a:extLst>
                <a:ext uri="{FF2B5EF4-FFF2-40B4-BE49-F238E27FC236}">
                  <a16:creationId xmlns:a16="http://schemas.microsoft.com/office/drawing/2014/main" id="{C5D92991-F48B-46C3-B3E7-72148B77970F}"/>
                </a:ext>
              </a:extLst>
            </p:cNvPr>
            <p:cNvSpPr/>
            <p:nvPr/>
          </p:nvSpPr>
          <p:spPr>
            <a:xfrm>
              <a:off x="571472" y="1571612"/>
              <a:ext cx="214314" cy="2143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5" name="Oval 4">
              <a:extLst>
                <a:ext uri="{FF2B5EF4-FFF2-40B4-BE49-F238E27FC236}">
                  <a16:creationId xmlns:a16="http://schemas.microsoft.com/office/drawing/2014/main" id="{7489FACD-BED5-48B8-904B-29402E1FD249}"/>
                </a:ext>
              </a:extLst>
            </p:cNvPr>
            <p:cNvSpPr/>
            <p:nvPr/>
          </p:nvSpPr>
          <p:spPr>
            <a:xfrm>
              <a:off x="571472" y="1928802"/>
              <a:ext cx="214314" cy="2143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6" name="Oval 5">
              <a:extLst>
                <a:ext uri="{FF2B5EF4-FFF2-40B4-BE49-F238E27FC236}">
                  <a16:creationId xmlns:a16="http://schemas.microsoft.com/office/drawing/2014/main" id="{90BBF562-E8C1-429A-9018-8EEC5F52A962}"/>
                </a:ext>
              </a:extLst>
            </p:cNvPr>
            <p:cNvSpPr/>
            <p:nvPr/>
          </p:nvSpPr>
          <p:spPr>
            <a:xfrm>
              <a:off x="571472" y="2285992"/>
              <a:ext cx="214314" cy="2143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7" name="Oval 6">
              <a:extLst>
                <a:ext uri="{FF2B5EF4-FFF2-40B4-BE49-F238E27FC236}">
                  <a16:creationId xmlns:a16="http://schemas.microsoft.com/office/drawing/2014/main" id="{856CD3FA-547C-4BEF-BF88-4ABB38965BA0}"/>
                </a:ext>
              </a:extLst>
            </p:cNvPr>
            <p:cNvSpPr/>
            <p:nvPr/>
          </p:nvSpPr>
          <p:spPr>
            <a:xfrm>
              <a:off x="571472" y="2643182"/>
              <a:ext cx="214314" cy="2143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8" name="Oval 7">
              <a:extLst>
                <a:ext uri="{FF2B5EF4-FFF2-40B4-BE49-F238E27FC236}">
                  <a16:creationId xmlns:a16="http://schemas.microsoft.com/office/drawing/2014/main" id="{8D51C686-3D30-40A6-850A-18DBF30AD052}"/>
                </a:ext>
              </a:extLst>
            </p:cNvPr>
            <p:cNvSpPr/>
            <p:nvPr/>
          </p:nvSpPr>
          <p:spPr>
            <a:xfrm>
              <a:off x="571472" y="3000372"/>
              <a:ext cx="214314" cy="2143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9" name="Oval 8">
              <a:extLst>
                <a:ext uri="{FF2B5EF4-FFF2-40B4-BE49-F238E27FC236}">
                  <a16:creationId xmlns:a16="http://schemas.microsoft.com/office/drawing/2014/main" id="{A503F020-1AD5-43E6-8FA4-D6712EEB93B5}"/>
                </a:ext>
              </a:extLst>
            </p:cNvPr>
            <p:cNvSpPr/>
            <p:nvPr/>
          </p:nvSpPr>
          <p:spPr>
            <a:xfrm>
              <a:off x="571472" y="3357562"/>
              <a:ext cx="214314" cy="2143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10" name="Oval 9">
              <a:extLst>
                <a:ext uri="{FF2B5EF4-FFF2-40B4-BE49-F238E27FC236}">
                  <a16:creationId xmlns:a16="http://schemas.microsoft.com/office/drawing/2014/main" id="{2C002635-DD87-4FA8-9336-93BB83F069A8}"/>
                </a:ext>
              </a:extLst>
            </p:cNvPr>
            <p:cNvSpPr/>
            <p:nvPr/>
          </p:nvSpPr>
          <p:spPr>
            <a:xfrm>
              <a:off x="571472" y="3714752"/>
              <a:ext cx="214314" cy="2143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11" name="Oval 10">
              <a:extLst>
                <a:ext uri="{FF2B5EF4-FFF2-40B4-BE49-F238E27FC236}">
                  <a16:creationId xmlns:a16="http://schemas.microsoft.com/office/drawing/2014/main" id="{A0635483-C0A4-49FE-81A8-580DA044CBE8}"/>
                </a:ext>
              </a:extLst>
            </p:cNvPr>
            <p:cNvSpPr/>
            <p:nvPr/>
          </p:nvSpPr>
          <p:spPr>
            <a:xfrm>
              <a:off x="571472" y="4071942"/>
              <a:ext cx="214314" cy="2143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12" name="Oval 11">
              <a:extLst>
                <a:ext uri="{FF2B5EF4-FFF2-40B4-BE49-F238E27FC236}">
                  <a16:creationId xmlns:a16="http://schemas.microsoft.com/office/drawing/2014/main" id="{35436637-BEE7-4096-A7E0-1670AE360D37}"/>
                </a:ext>
              </a:extLst>
            </p:cNvPr>
            <p:cNvSpPr/>
            <p:nvPr/>
          </p:nvSpPr>
          <p:spPr>
            <a:xfrm>
              <a:off x="571472" y="4429132"/>
              <a:ext cx="214314" cy="2143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13" name="Oval 12">
              <a:extLst>
                <a:ext uri="{FF2B5EF4-FFF2-40B4-BE49-F238E27FC236}">
                  <a16:creationId xmlns:a16="http://schemas.microsoft.com/office/drawing/2014/main" id="{2C5A2191-31FA-4765-A09E-B415147FF3D5}"/>
                </a:ext>
              </a:extLst>
            </p:cNvPr>
            <p:cNvSpPr/>
            <p:nvPr/>
          </p:nvSpPr>
          <p:spPr>
            <a:xfrm>
              <a:off x="571472" y="4786322"/>
              <a:ext cx="214314" cy="2143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14" name="Oval 13">
              <a:extLst>
                <a:ext uri="{FF2B5EF4-FFF2-40B4-BE49-F238E27FC236}">
                  <a16:creationId xmlns:a16="http://schemas.microsoft.com/office/drawing/2014/main" id="{B28FB355-2DED-4889-9337-40ADCD07C597}"/>
                </a:ext>
              </a:extLst>
            </p:cNvPr>
            <p:cNvSpPr/>
            <p:nvPr/>
          </p:nvSpPr>
          <p:spPr>
            <a:xfrm>
              <a:off x="571472" y="5143512"/>
              <a:ext cx="214314" cy="2143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15" name="Oval 14">
              <a:extLst>
                <a:ext uri="{FF2B5EF4-FFF2-40B4-BE49-F238E27FC236}">
                  <a16:creationId xmlns:a16="http://schemas.microsoft.com/office/drawing/2014/main" id="{7F0E34E4-DE39-40E2-849F-1E2231E47A04}"/>
                </a:ext>
              </a:extLst>
            </p:cNvPr>
            <p:cNvSpPr/>
            <p:nvPr/>
          </p:nvSpPr>
          <p:spPr>
            <a:xfrm>
              <a:off x="571472" y="5500702"/>
              <a:ext cx="214314" cy="2143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16" name="Oval 15">
              <a:extLst>
                <a:ext uri="{FF2B5EF4-FFF2-40B4-BE49-F238E27FC236}">
                  <a16:creationId xmlns:a16="http://schemas.microsoft.com/office/drawing/2014/main" id="{6BE3FD61-9F8B-4DE7-AF3D-4FAED9C282FB}"/>
                </a:ext>
              </a:extLst>
            </p:cNvPr>
            <p:cNvSpPr/>
            <p:nvPr/>
          </p:nvSpPr>
          <p:spPr>
            <a:xfrm>
              <a:off x="571472" y="5857892"/>
              <a:ext cx="214314" cy="2143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grpSp>
      <p:grpSp>
        <p:nvGrpSpPr>
          <p:cNvPr id="3" name="Group 632">
            <a:extLst>
              <a:ext uri="{FF2B5EF4-FFF2-40B4-BE49-F238E27FC236}">
                <a16:creationId xmlns:a16="http://schemas.microsoft.com/office/drawing/2014/main" id="{E0CF7324-C2A6-448A-90DA-2F002B33F46A}"/>
              </a:ext>
            </a:extLst>
          </p:cNvPr>
          <p:cNvGrpSpPr>
            <a:grpSpLocks/>
          </p:cNvGrpSpPr>
          <p:nvPr/>
        </p:nvGrpSpPr>
        <p:grpSpPr bwMode="auto">
          <a:xfrm>
            <a:off x="3553355" y="2035608"/>
            <a:ext cx="613331" cy="3376301"/>
            <a:chOff x="682962" y="1571612"/>
            <a:chExt cx="817204" cy="4500594"/>
          </a:xfrm>
        </p:grpSpPr>
        <p:sp>
          <p:nvSpPr>
            <p:cNvPr id="252" name="Oval 251">
              <a:extLst>
                <a:ext uri="{FF2B5EF4-FFF2-40B4-BE49-F238E27FC236}">
                  <a16:creationId xmlns:a16="http://schemas.microsoft.com/office/drawing/2014/main" id="{71C3D4B1-FBA2-49D7-B08D-2876800601EA}"/>
                </a:ext>
              </a:extLst>
            </p:cNvPr>
            <p:cNvSpPr/>
            <p:nvPr/>
          </p:nvSpPr>
          <p:spPr>
            <a:xfrm>
              <a:off x="1285948" y="1571612"/>
              <a:ext cx="214218" cy="2143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253" name="Oval 252">
              <a:extLst>
                <a:ext uri="{FF2B5EF4-FFF2-40B4-BE49-F238E27FC236}">
                  <a16:creationId xmlns:a16="http://schemas.microsoft.com/office/drawing/2014/main" id="{724756E9-0DCF-4642-9F38-E0B0B993F9D0}"/>
                </a:ext>
              </a:extLst>
            </p:cNvPr>
            <p:cNvSpPr/>
            <p:nvPr/>
          </p:nvSpPr>
          <p:spPr>
            <a:xfrm>
              <a:off x="1285948" y="1928802"/>
              <a:ext cx="214218" cy="2143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254" name="Oval 253">
              <a:extLst>
                <a:ext uri="{FF2B5EF4-FFF2-40B4-BE49-F238E27FC236}">
                  <a16:creationId xmlns:a16="http://schemas.microsoft.com/office/drawing/2014/main" id="{A28D1A28-15C7-4ECE-A1BD-F3C284A540D7}"/>
                </a:ext>
              </a:extLst>
            </p:cNvPr>
            <p:cNvSpPr/>
            <p:nvPr/>
          </p:nvSpPr>
          <p:spPr>
            <a:xfrm>
              <a:off x="1285948" y="2285992"/>
              <a:ext cx="214218" cy="2143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255" name="Oval 254">
              <a:extLst>
                <a:ext uri="{FF2B5EF4-FFF2-40B4-BE49-F238E27FC236}">
                  <a16:creationId xmlns:a16="http://schemas.microsoft.com/office/drawing/2014/main" id="{DFFF672D-A360-421C-95E1-468E6698CB83}"/>
                </a:ext>
              </a:extLst>
            </p:cNvPr>
            <p:cNvSpPr/>
            <p:nvPr/>
          </p:nvSpPr>
          <p:spPr>
            <a:xfrm>
              <a:off x="1285948" y="2643182"/>
              <a:ext cx="214218" cy="2143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256" name="Oval 255">
              <a:extLst>
                <a:ext uri="{FF2B5EF4-FFF2-40B4-BE49-F238E27FC236}">
                  <a16:creationId xmlns:a16="http://schemas.microsoft.com/office/drawing/2014/main" id="{8675D95B-68DA-46DB-B51F-E3B4CA2C89C7}"/>
                </a:ext>
              </a:extLst>
            </p:cNvPr>
            <p:cNvSpPr/>
            <p:nvPr/>
          </p:nvSpPr>
          <p:spPr>
            <a:xfrm>
              <a:off x="1285948" y="3000372"/>
              <a:ext cx="214218" cy="2143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257" name="Oval 256">
              <a:extLst>
                <a:ext uri="{FF2B5EF4-FFF2-40B4-BE49-F238E27FC236}">
                  <a16:creationId xmlns:a16="http://schemas.microsoft.com/office/drawing/2014/main" id="{2BC39BBE-5A80-4C6D-BBEB-74156A4F2388}"/>
                </a:ext>
              </a:extLst>
            </p:cNvPr>
            <p:cNvSpPr/>
            <p:nvPr/>
          </p:nvSpPr>
          <p:spPr>
            <a:xfrm>
              <a:off x="1285948" y="3357562"/>
              <a:ext cx="214218" cy="2143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258" name="Oval 257">
              <a:extLst>
                <a:ext uri="{FF2B5EF4-FFF2-40B4-BE49-F238E27FC236}">
                  <a16:creationId xmlns:a16="http://schemas.microsoft.com/office/drawing/2014/main" id="{ADCE070A-8F21-406F-BB68-25E710F0AF4B}"/>
                </a:ext>
              </a:extLst>
            </p:cNvPr>
            <p:cNvSpPr/>
            <p:nvPr/>
          </p:nvSpPr>
          <p:spPr>
            <a:xfrm>
              <a:off x="1285948" y="3714752"/>
              <a:ext cx="214218" cy="2143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259" name="Oval 258">
              <a:extLst>
                <a:ext uri="{FF2B5EF4-FFF2-40B4-BE49-F238E27FC236}">
                  <a16:creationId xmlns:a16="http://schemas.microsoft.com/office/drawing/2014/main" id="{E5EC7ABE-88C0-4949-8D89-5E3A2996C9EE}"/>
                </a:ext>
              </a:extLst>
            </p:cNvPr>
            <p:cNvSpPr/>
            <p:nvPr/>
          </p:nvSpPr>
          <p:spPr>
            <a:xfrm>
              <a:off x="1285948" y="4071942"/>
              <a:ext cx="214218" cy="2143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260" name="Oval 259">
              <a:extLst>
                <a:ext uri="{FF2B5EF4-FFF2-40B4-BE49-F238E27FC236}">
                  <a16:creationId xmlns:a16="http://schemas.microsoft.com/office/drawing/2014/main" id="{A4351552-DD18-4D8E-94B0-10382F81F703}"/>
                </a:ext>
              </a:extLst>
            </p:cNvPr>
            <p:cNvSpPr/>
            <p:nvPr/>
          </p:nvSpPr>
          <p:spPr>
            <a:xfrm>
              <a:off x="1285948" y="4429132"/>
              <a:ext cx="214218" cy="2143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261" name="Oval 260">
              <a:extLst>
                <a:ext uri="{FF2B5EF4-FFF2-40B4-BE49-F238E27FC236}">
                  <a16:creationId xmlns:a16="http://schemas.microsoft.com/office/drawing/2014/main" id="{E847FB9C-61BF-4228-9542-EAE487C18E4D}"/>
                </a:ext>
              </a:extLst>
            </p:cNvPr>
            <p:cNvSpPr/>
            <p:nvPr/>
          </p:nvSpPr>
          <p:spPr>
            <a:xfrm>
              <a:off x="1285948" y="4786322"/>
              <a:ext cx="214218" cy="2143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262" name="Oval 261">
              <a:extLst>
                <a:ext uri="{FF2B5EF4-FFF2-40B4-BE49-F238E27FC236}">
                  <a16:creationId xmlns:a16="http://schemas.microsoft.com/office/drawing/2014/main" id="{A13D93D3-0155-45C1-BFFA-98D45A51AEDD}"/>
                </a:ext>
              </a:extLst>
            </p:cNvPr>
            <p:cNvSpPr/>
            <p:nvPr/>
          </p:nvSpPr>
          <p:spPr>
            <a:xfrm>
              <a:off x="1285948" y="5143512"/>
              <a:ext cx="214218" cy="2143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263" name="Oval 262">
              <a:extLst>
                <a:ext uri="{FF2B5EF4-FFF2-40B4-BE49-F238E27FC236}">
                  <a16:creationId xmlns:a16="http://schemas.microsoft.com/office/drawing/2014/main" id="{6A077CAD-087B-4DF8-A940-67D3FC204866}"/>
                </a:ext>
              </a:extLst>
            </p:cNvPr>
            <p:cNvSpPr/>
            <p:nvPr/>
          </p:nvSpPr>
          <p:spPr>
            <a:xfrm>
              <a:off x="1285948" y="5500702"/>
              <a:ext cx="214218" cy="2143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264" name="Oval 263">
              <a:extLst>
                <a:ext uri="{FF2B5EF4-FFF2-40B4-BE49-F238E27FC236}">
                  <a16:creationId xmlns:a16="http://schemas.microsoft.com/office/drawing/2014/main" id="{945AD9C0-EE15-4930-AA9C-97E660187DEC}"/>
                </a:ext>
              </a:extLst>
            </p:cNvPr>
            <p:cNvSpPr/>
            <p:nvPr/>
          </p:nvSpPr>
          <p:spPr>
            <a:xfrm>
              <a:off x="1285948" y="5857892"/>
              <a:ext cx="214218" cy="2143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cxnSp>
          <p:nvCxnSpPr>
            <p:cNvPr id="370" name="Straight Arrow Connector 369">
              <a:extLst>
                <a:ext uri="{FF2B5EF4-FFF2-40B4-BE49-F238E27FC236}">
                  <a16:creationId xmlns:a16="http://schemas.microsoft.com/office/drawing/2014/main" id="{F7B3C12A-67FD-4146-AFFE-54F099800676}"/>
                </a:ext>
              </a:extLst>
            </p:cNvPr>
            <p:cNvCxnSpPr>
              <a:stCxn id="4" idx="5"/>
              <a:endCxn id="253" idx="2"/>
            </p:cNvCxnSpPr>
            <p:nvPr/>
          </p:nvCxnSpPr>
          <p:spPr>
            <a:xfrm rot="16200000" flipH="1">
              <a:off x="843960" y="1593178"/>
              <a:ext cx="280989" cy="60298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73" name="Straight Arrow Connector 372">
              <a:extLst>
                <a:ext uri="{FF2B5EF4-FFF2-40B4-BE49-F238E27FC236}">
                  <a16:creationId xmlns:a16="http://schemas.microsoft.com/office/drawing/2014/main" id="{347A355D-C7F0-448F-BED9-5DAB6078E62A}"/>
                </a:ext>
              </a:extLst>
            </p:cNvPr>
            <p:cNvCxnSpPr>
              <a:stCxn id="4" idx="5"/>
              <a:endCxn id="252" idx="2"/>
            </p:cNvCxnSpPr>
            <p:nvPr/>
          </p:nvCxnSpPr>
          <p:spPr>
            <a:xfrm rot="5400000" flipH="1" flipV="1">
              <a:off x="947148" y="1415377"/>
              <a:ext cx="74614" cy="60298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75" name="Straight Arrow Connector 374">
              <a:extLst>
                <a:ext uri="{FF2B5EF4-FFF2-40B4-BE49-F238E27FC236}">
                  <a16:creationId xmlns:a16="http://schemas.microsoft.com/office/drawing/2014/main" id="{B9608C78-7558-4A1D-8CEB-9556B98A9D8E}"/>
                </a:ext>
              </a:extLst>
            </p:cNvPr>
            <p:cNvCxnSpPr>
              <a:stCxn id="5" idx="5"/>
              <a:endCxn id="254" idx="3"/>
            </p:cNvCxnSpPr>
            <p:nvPr/>
          </p:nvCxnSpPr>
          <p:spPr>
            <a:xfrm rot="16200000" flipH="1">
              <a:off x="821728" y="1972600"/>
              <a:ext cx="357190" cy="63472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78" name="Straight Arrow Connector 377">
              <a:extLst>
                <a:ext uri="{FF2B5EF4-FFF2-40B4-BE49-F238E27FC236}">
                  <a16:creationId xmlns:a16="http://schemas.microsoft.com/office/drawing/2014/main" id="{F286E11C-C428-4541-9B0B-6917A006863C}"/>
                </a:ext>
              </a:extLst>
            </p:cNvPr>
            <p:cNvCxnSpPr>
              <a:stCxn id="7" idx="6"/>
              <a:endCxn id="255" idx="2"/>
            </p:cNvCxnSpPr>
            <p:nvPr/>
          </p:nvCxnSpPr>
          <p:spPr>
            <a:xfrm>
              <a:off x="714698" y="2751133"/>
              <a:ext cx="571250" cy="158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81" name="Straight Arrow Connector 380">
              <a:extLst>
                <a:ext uri="{FF2B5EF4-FFF2-40B4-BE49-F238E27FC236}">
                  <a16:creationId xmlns:a16="http://schemas.microsoft.com/office/drawing/2014/main" id="{DEA2E54E-D8AF-486E-AA7A-59D30E2E2ACB}"/>
                </a:ext>
              </a:extLst>
            </p:cNvPr>
            <p:cNvCxnSpPr>
              <a:stCxn id="7" idx="6"/>
              <a:endCxn id="256" idx="2"/>
            </p:cNvCxnSpPr>
            <p:nvPr/>
          </p:nvCxnSpPr>
          <p:spPr>
            <a:xfrm>
              <a:off x="714698" y="2751133"/>
              <a:ext cx="571250" cy="35718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83" name="Straight Arrow Connector 382">
              <a:extLst>
                <a:ext uri="{FF2B5EF4-FFF2-40B4-BE49-F238E27FC236}">
                  <a16:creationId xmlns:a16="http://schemas.microsoft.com/office/drawing/2014/main" id="{DB2DA474-E2A5-4F6E-A238-37EEE92D69CB}"/>
                </a:ext>
              </a:extLst>
            </p:cNvPr>
            <p:cNvCxnSpPr>
              <a:stCxn id="7" idx="6"/>
              <a:endCxn id="257" idx="1"/>
            </p:cNvCxnSpPr>
            <p:nvPr/>
          </p:nvCxnSpPr>
          <p:spPr>
            <a:xfrm>
              <a:off x="714698" y="2751133"/>
              <a:ext cx="602986" cy="63817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85" name="Straight Arrow Connector 384">
              <a:extLst>
                <a:ext uri="{FF2B5EF4-FFF2-40B4-BE49-F238E27FC236}">
                  <a16:creationId xmlns:a16="http://schemas.microsoft.com/office/drawing/2014/main" id="{56FDD948-89E7-46D7-A320-053D34269BC4}"/>
                </a:ext>
              </a:extLst>
            </p:cNvPr>
            <p:cNvCxnSpPr>
              <a:stCxn id="10" idx="6"/>
              <a:endCxn id="258" idx="2"/>
            </p:cNvCxnSpPr>
            <p:nvPr/>
          </p:nvCxnSpPr>
          <p:spPr>
            <a:xfrm>
              <a:off x="714698" y="3822703"/>
              <a:ext cx="57125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87" name="Straight Arrow Connector 386">
              <a:extLst>
                <a:ext uri="{FF2B5EF4-FFF2-40B4-BE49-F238E27FC236}">
                  <a16:creationId xmlns:a16="http://schemas.microsoft.com/office/drawing/2014/main" id="{3CC521EF-2627-44FB-A276-A7ACDBD3684A}"/>
                </a:ext>
              </a:extLst>
            </p:cNvPr>
            <p:cNvCxnSpPr>
              <a:stCxn id="11" idx="6"/>
              <a:endCxn id="259" idx="2"/>
            </p:cNvCxnSpPr>
            <p:nvPr/>
          </p:nvCxnSpPr>
          <p:spPr>
            <a:xfrm>
              <a:off x="714698" y="4179893"/>
              <a:ext cx="571250" cy="158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91" name="Straight Arrow Connector 390">
              <a:extLst>
                <a:ext uri="{FF2B5EF4-FFF2-40B4-BE49-F238E27FC236}">
                  <a16:creationId xmlns:a16="http://schemas.microsoft.com/office/drawing/2014/main" id="{97365A32-877E-4E4B-B0F9-071499C7DA3F}"/>
                </a:ext>
              </a:extLst>
            </p:cNvPr>
            <p:cNvCxnSpPr>
              <a:stCxn id="12" idx="6"/>
              <a:endCxn id="260" idx="2"/>
            </p:cNvCxnSpPr>
            <p:nvPr/>
          </p:nvCxnSpPr>
          <p:spPr>
            <a:xfrm>
              <a:off x="714698" y="4537082"/>
              <a:ext cx="57125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94" name="Straight Arrow Connector 393">
              <a:extLst>
                <a:ext uri="{FF2B5EF4-FFF2-40B4-BE49-F238E27FC236}">
                  <a16:creationId xmlns:a16="http://schemas.microsoft.com/office/drawing/2014/main" id="{C5A4192E-6AE1-4251-ACAC-AF34338E42A2}"/>
                </a:ext>
              </a:extLst>
            </p:cNvPr>
            <p:cNvCxnSpPr>
              <a:stCxn id="13" idx="6"/>
              <a:endCxn id="261" idx="2"/>
            </p:cNvCxnSpPr>
            <p:nvPr/>
          </p:nvCxnSpPr>
          <p:spPr>
            <a:xfrm>
              <a:off x="714698" y="4894273"/>
              <a:ext cx="571250" cy="158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97" name="Straight Arrow Connector 396">
              <a:extLst>
                <a:ext uri="{FF2B5EF4-FFF2-40B4-BE49-F238E27FC236}">
                  <a16:creationId xmlns:a16="http://schemas.microsoft.com/office/drawing/2014/main" id="{B8F8BB24-8F31-4A93-AA66-037967B78F4A}"/>
                </a:ext>
              </a:extLst>
            </p:cNvPr>
            <p:cNvCxnSpPr>
              <a:stCxn id="13" idx="6"/>
              <a:endCxn id="262" idx="2"/>
            </p:cNvCxnSpPr>
            <p:nvPr/>
          </p:nvCxnSpPr>
          <p:spPr>
            <a:xfrm>
              <a:off x="714698" y="4894273"/>
              <a:ext cx="571250" cy="35718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99" name="Straight Arrow Connector 398">
              <a:extLst>
                <a:ext uri="{FF2B5EF4-FFF2-40B4-BE49-F238E27FC236}">
                  <a16:creationId xmlns:a16="http://schemas.microsoft.com/office/drawing/2014/main" id="{0C194879-4B2E-43B0-AD2B-2C43D54A548F}"/>
                </a:ext>
              </a:extLst>
            </p:cNvPr>
            <p:cNvCxnSpPr>
              <a:stCxn id="13" idx="6"/>
              <a:endCxn id="263" idx="2"/>
            </p:cNvCxnSpPr>
            <p:nvPr/>
          </p:nvCxnSpPr>
          <p:spPr>
            <a:xfrm>
              <a:off x="714698" y="4894273"/>
              <a:ext cx="571250" cy="71438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01" name="Straight Arrow Connector 400">
              <a:extLst>
                <a:ext uri="{FF2B5EF4-FFF2-40B4-BE49-F238E27FC236}">
                  <a16:creationId xmlns:a16="http://schemas.microsoft.com/office/drawing/2014/main" id="{97C45DB6-0326-4575-BB26-1BB06A41747D}"/>
                </a:ext>
              </a:extLst>
            </p:cNvPr>
            <p:cNvCxnSpPr>
              <a:stCxn id="16" idx="6"/>
              <a:endCxn id="264" idx="2"/>
            </p:cNvCxnSpPr>
            <p:nvPr/>
          </p:nvCxnSpPr>
          <p:spPr>
            <a:xfrm>
              <a:off x="714698" y="5965842"/>
              <a:ext cx="57125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grpSp>
        <p:nvGrpSpPr>
          <p:cNvPr id="17" name="Group 633">
            <a:extLst>
              <a:ext uri="{FF2B5EF4-FFF2-40B4-BE49-F238E27FC236}">
                <a16:creationId xmlns:a16="http://schemas.microsoft.com/office/drawing/2014/main" id="{5E593D57-682A-4F01-8DDB-FF94B60992B9}"/>
              </a:ext>
            </a:extLst>
          </p:cNvPr>
          <p:cNvGrpSpPr>
            <a:grpSpLocks/>
          </p:cNvGrpSpPr>
          <p:nvPr/>
        </p:nvGrpSpPr>
        <p:grpSpPr bwMode="auto">
          <a:xfrm>
            <a:off x="4113094" y="2035608"/>
            <a:ext cx="589513" cy="3376301"/>
            <a:chOff x="1428728" y="1571612"/>
            <a:chExt cx="785818" cy="4500594"/>
          </a:xfrm>
        </p:grpSpPr>
        <p:sp>
          <p:nvSpPr>
            <p:cNvPr id="265" name="Oval 264">
              <a:extLst>
                <a:ext uri="{FF2B5EF4-FFF2-40B4-BE49-F238E27FC236}">
                  <a16:creationId xmlns:a16="http://schemas.microsoft.com/office/drawing/2014/main" id="{C08EDFBB-464D-4629-A957-1E4183491E57}"/>
                </a:ext>
              </a:extLst>
            </p:cNvPr>
            <p:cNvSpPr/>
            <p:nvPr/>
          </p:nvSpPr>
          <p:spPr>
            <a:xfrm>
              <a:off x="2000232" y="1571612"/>
              <a:ext cx="214314" cy="2143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266" name="Oval 265">
              <a:extLst>
                <a:ext uri="{FF2B5EF4-FFF2-40B4-BE49-F238E27FC236}">
                  <a16:creationId xmlns:a16="http://schemas.microsoft.com/office/drawing/2014/main" id="{D480F35F-D34C-4E01-BB48-12075C3AADE0}"/>
                </a:ext>
              </a:extLst>
            </p:cNvPr>
            <p:cNvSpPr/>
            <p:nvPr/>
          </p:nvSpPr>
          <p:spPr>
            <a:xfrm>
              <a:off x="2000232" y="1928802"/>
              <a:ext cx="214314" cy="2143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267" name="Oval 266">
              <a:extLst>
                <a:ext uri="{FF2B5EF4-FFF2-40B4-BE49-F238E27FC236}">
                  <a16:creationId xmlns:a16="http://schemas.microsoft.com/office/drawing/2014/main" id="{0C88047B-5DE6-4866-A72F-B85EC2F010D5}"/>
                </a:ext>
              </a:extLst>
            </p:cNvPr>
            <p:cNvSpPr/>
            <p:nvPr/>
          </p:nvSpPr>
          <p:spPr>
            <a:xfrm>
              <a:off x="2000232" y="2285992"/>
              <a:ext cx="214314" cy="2143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268" name="Oval 267">
              <a:extLst>
                <a:ext uri="{FF2B5EF4-FFF2-40B4-BE49-F238E27FC236}">
                  <a16:creationId xmlns:a16="http://schemas.microsoft.com/office/drawing/2014/main" id="{E1720166-CD71-46EC-8DEC-D155699622CC}"/>
                </a:ext>
              </a:extLst>
            </p:cNvPr>
            <p:cNvSpPr/>
            <p:nvPr/>
          </p:nvSpPr>
          <p:spPr>
            <a:xfrm>
              <a:off x="2000232" y="2643182"/>
              <a:ext cx="214314" cy="2143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269" name="Oval 268">
              <a:extLst>
                <a:ext uri="{FF2B5EF4-FFF2-40B4-BE49-F238E27FC236}">
                  <a16:creationId xmlns:a16="http://schemas.microsoft.com/office/drawing/2014/main" id="{7FDA596D-E0CB-467D-B231-E1B983EDBDDE}"/>
                </a:ext>
              </a:extLst>
            </p:cNvPr>
            <p:cNvSpPr/>
            <p:nvPr/>
          </p:nvSpPr>
          <p:spPr>
            <a:xfrm>
              <a:off x="2000232" y="3000372"/>
              <a:ext cx="214314" cy="2143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270" name="Oval 269">
              <a:extLst>
                <a:ext uri="{FF2B5EF4-FFF2-40B4-BE49-F238E27FC236}">
                  <a16:creationId xmlns:a16="http://schemas.microsoft.com/office/drawing/2014/main" id="{A6AE44CB-5A6C-46E7-9638-DFC91163D55C}"/>
                </a:ext>
              </a:extLst>
            </p:cNvPr>
            <p:cNvSpPr/>
            <p:nvPr/>
          </p:nvSpPr>
          <p:spPr>
            <a:xfrm>
              <a:off x="2000232" y="3357562"/>
              <a:ext cx="214314" cy="2143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271" name="Oval 270">
              <a:extLst>
                <a:ext uri="{FF2B5EF4-FFF2-40B4-BE49-F238E27FC236}">
                  <a16:creationId xmlns:a16="http://schemas.microsoft.com/office/drawing/2014/main" id="{22DD5BA9-8A88-49C5-836B-A230FF703684}"/>
                </a:ext>
              </a:extLst>
            </p:cNvPr>
            <p:cNvSpPr/>
            <p:nvPr/>
          </p:nvSpPr>
          <p:spPr>
            <a:xfrm>
              <a:off x="2000232" y="3714752"/>
              <a:ext cx="214314" cy="2143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272" name="Oval 271">
              <a:extLst>
                <a:ext uri="{FF2B5EF4-FFF2-40B4-BE49-F238E27FC236}">
                  <a16:creationId xmlns:a16="http://schemas.microsoft.com/office/drawing/2014/main" id="{05C31DE6-8D09-4F2D-B62B-93B916E41572}"/>
                </a:ext>
              </a:extLst>
            </p:cNvPr>
            <p:cNvSpPr/>
            <p:nvPr/>
          </p:nvSpPr>
          <p:spPr>
            <a:xfrm>
              <a:off x="2000232" y="4071942"/>
              <a:ext cx="214314" cy="2143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273" name="Oval 272">
              <a:extLst>
                <a:ext uri="{FF2B5EF4-FFF2-40B4-BE49-F238E27FC236}">
                  <a16:creationId xmlns:a16="http://schemas.microsoft.com/office/drawing/2014/main" id="{A359DFE8-D57F-41E3-AE5D-3AF018B86449}"/>
                </a:ext>
              </a:extLst>
            </p:cNvPr>
            <p:cNvSpPr/>
            <p:nvPr/>
          </p:nvSpPr>
          <p:spPr>
            <a:xfrm>
              <a:off x="2000232" y="4429132"/>
              <a:ext cx="214314" cy="2143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274" name="Oval 273">
              <a:extLst>
                <a:ext uri="{FF2B5EF4-FFF2-40B4-BE49-F238E27FC236}">
                  <a16:creationId xmlns:a16="http://schemas.microsoft.com/office/drawing/2014/main" id="{CCAE9F4A-9618-4FA9-B693-FA3C46050C78}"/>
                </a:ext>
              </a:extLst>
            </p:cNvPr>
            <p:cNvSpPr/>
            <p:nvPr/>
          </p:nvSpPr>
          <p:spPr>
            <a:xfrm>
              <a:off x="2000232" y="4786322"/>
              <a:ext cx="214314" cy="2143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275" name="Oval 274">
              <a:extLst>
                <a:ext uri="{FF2B5EF4-FFF2-40B4-BE49-F238E27FC236}">
                  <a16:creationId xmlns:a16="http://schemas.microsoft.com/office/drawing/2014/main" id="{CABC9286-C849-4722-8286-0E6F44877368}"/>
                </a:ext>
              </a:extLst>
            </p:cNvPr>
            <p:cNvSpPr/>
            <p:nvPr/>
          </p:nvSpPr>
          <p:spPr>
            <a:xfrm>
              <a:off x="2000232" y="5143512"/>
              <a:ext cx="214314" cy="2143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276" name="Oval 275">
              <a:extLst>
                <a:ext uri="{FF2B5EF4-FFF2-40B4-BE49-F238E27FC236}">
                  <a16:creationId xmlns:a16="http://schemas.microsoft.com/office/drawing/2014/main" id="{51EF4A88-061B-47DA-ABBB-462F87FFDABE}"/>
                </a:ext>
              </a:extLst>
            </p:cNvPr>
            <p:cNvSpPr/>
            <p:nvPr/>
          </p:nvSpPr>
          <p:spPr>
            <a:xfrm>
              <a:off x="2000232" y="5500702"/>
              <a:ext cx="214314" cy="2143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277" name="Oval 276">
              <a:extLst>
                <a:ext uri="{FF2B5EF4-FFF2-40B4-BE49-F238E27FC236}">
                  <a16:creationId xmlns:a16="http://schemas.microsoft.com/office/drawing/2014/main" id="{3BB3EE2B-567C-4D70-85EF-3E472FC2779C}"/>
                </a:ext>
              </a:extLst>
            </p:cNvPr>
            <p:cNvSpPr/>
            <p:nvPr/>
          </p:nvSpPr>
          <p:spPr>
            <a:xfrm>
              <a:off x="2000232" y="5857892"/>
              <a:ext cx="214314" cy="2143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cxnSp>
          <p:nvCxnSpPr>
            <p:cNvPr id="403" name="Straight Arrow Connector 402">
              <a:extLst>
                <a:ext uri="{FF2B5EF4-FFF2-40B4-BE49-F238E27FC236}">
                  <a16:creationId xmlns:a16="http://schemas.microsoft.com/office/drawing/2014/main" id="{318F577B-F936-4292-B882-FE6AF9862F21}"/>
                </a:ext>
              </a:extLst>
            </p:cNvPr>
            <p:cNvCxnSpPr>
              <a:stCxn id="254" idx="6"/>
              <a:endCxn id="265" idx="2"/>
            </p:cNvCxnSpPr>
            <p:nvPr/>
          </p:nvCxnSpPr>
          <p:spPr>
            <a:xfrm flipV="1">
              <a:off x="1428728" y="1679563"/>
              <a:ext cx="571504" cy="71438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05" name="Straight Arrow Connector 404">
              <a:extLst>
                <a:ext uri="{FF2B5EF4-FFF2-40B4-BE49-F238E27FC236}">
                  <a16:creationId xmlns:a16="http://schemas.microsoft.com/office/drawing/2014/main" id="{21CD9264-AA43-485B-9EE3-1DCA7E530CE2}"/>
                </a:ext>
              </a:extLst>
            </p:cNvPr>
            <p:cNvCxnSpPr>
              <a:stCxn id="254" idx="6"/>
              <a:endCxn id="266" idx="3"/>
            </p:cNvCxnSpPr>
            <p:nvPr/>
          </p:nvCxnSpPr>
          <p:spPr>
            <a:xfrm flipV="1">
              <a:off x="1428728" y="2111366"/>
              <a:ext cx="603255" cy="28257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07" name="Straight Arrow Connector 406">
              <a:extLst>
                <a:ext uri="{FF2B5EF4-FFF2-40B4-BE49-F238E27FC236}">
                  <a16:creationId xmlns:a16="http://schemas.microsoft.com/office/drawing/2014/main" id="{18B7462D-C608-4E94-9A1F-11F894371F84}"/>
                </a:ext>
              </a:extLst>
            </p:cNvPr>
            <p:cNvCxnSpPr>
              <a:stCxn id="254" idx="6"/>
              <a:endCxn id="267" idx="2"/>
            </p:cNvCxnSpPr>
            <p:nvPr/>
          </p:nvCxnSpPr>
          <p:spPr>
            <a:xfrm>
              <a:off x="1428728" y="2393943"/>
              <a:ext cx="571504"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09" name="Straight Arrow Connector 408">
              <a:extLst>
                <a:ext uri="{FF2B5EF4-FFF2-40B4-BE49-F238E27FC236}">
                  <a16:creationId xmlns:a16="http://schemas.microsoft.com/office/drawing/2014/main" id="{C386EEEE-1DA2-41A7-9DFF-48ACFE3B4130}"/>
                </a:ext>
              </a:extLst>
            </p:cNvPr>
            <p:cNvCxnSpPr>
              <a:stCxn id="255" idx="6"/>
              <a:endCxn id="268" idx="2"/>
            </p:cNvCxnSpPr>
            <p:nvPr/>
          </p:nvCxnSpPr>
          <p:spPr>
            <a:xfrm>
              <a:off x="1428728" y="2751133"/>
              <a:ext cx="571504" cy="158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13" name="Straight Arrow Connector 412">
              <a:extLst>
                <a:ext uri="{FF2B5EF4-FFF2-40B4-BE49-F238E27FC236}">
                  <a16:creationId xmlns:a16="http://schemas.microsoft.com/office/drawing/2014/main" id="{623A8991-94EE-4E82-A3C0-4FA898787DED}"/>
                </a:ext>
              </a:extLst>
            </p:cNvPr>
            <p:cNvCxnSpPr>
              <a:stCxn id="255" idx="6"/>
              <a:endCxn id="269" idx="1"/>
            </p:cNvCxnSpPr>
            <p:nvPr/>
          </p:nvCxnSpPr>
          <p:spPr>
            <a:xfrm>
              <a:off x="1428728" y="2751133"/>
              <a:ext cx="603255" cy="28098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15" name="Straight Arrow Connector 414">
              <a:extLst>
                <a:ext uri="{FF2B5EF4-FFF2-40B4-BE49-F238E27FC236}">
                  <a16:creationId xmlns:a16="http://schemas.microsoft.com/office/drawing/2014/main" id="{4C70AF4C-F588-4DE5-B9C4-4D9EAA24B0B0}"/>
                </a:ext>
              </a:extLst>
            </p:cNvPr>
            <p:cNvCxnSpPr>
              <a:stCxn id="257" idx="6"/>
              <a:endCxn id="270" idx="2"/>
            </p:cNvCxnSpPr>
            <p:nvPr/>
          </p:nvCxnSpPr>
          <p:spPr>
            <a:xfrm>
              <a:off x="1428728" y="3465513"/>
              <a:ext cx="571504" cy="158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18" name="Straight Arrow Connector 417">
              <a:extLst>
                <a:ext uri="{FF2B5EF4-FFF2-40B4-BE49-F238E27FC236}">
                  <a16:creationId xmlns:a16="http://schemas.microsoft.com/office/drawing/2014/main" id="{15409560-2E8A-4702-898B-0B39B60966AF}"/>
                </a:ext>
              </a:extLst>
            </p:cNvPr>
            <p:cNvCxnSpPr>
              <a:stCxn id="258" idx="6"/>
              <a:endCxn id="271" idx="2"/>
            </p:cNvCxnSpPr>
            <p:nvPr/>
          </p:nvCxnSpPr>
          <p:spPr>
            <a:xfrm>
              <a:off x="1428728" y="3822703"/>
              <a:ext cx="571504"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20" name="Straight Arrow Connector 419">
              <a:extLst>
                <a:ext uri="{FF2B5EF4-FFF2-40B4-BE49-F238E27FC236}">
                  <a16:creationId xmlns:a16="http://schemas.microsoft.com/office/drawing/2014/main" id="{E2AC95F6-2162-414E-890C-CFA0C2F0AFAE}"/>
                </a:ext>
              </a:extLst>
            </p:cNvPr>
            <p:cNvCxnSpPr>
              <a:stCxn id="259" idx="6"/>
              <a:endCxn id="272" idx="2"/>
            </p:cNvCxnSpPr>
            <p:nvPr/>
          </p:nvCxnSpPr>
          <p:spPr>
            <a:xfrm>
              <a:off x="1428728" y="4179893"/>
              <a:ext cx="571504" cy="158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22" name="Straight Arrow Connector 421">
              <a:extLst>
                <a:ext uri="{FF2B5EF4-FFF2-40B4-BE49-F238E27FC236}">
                  <a16:creationId xmlns:a16="http://schemas.microsoft.com/office/drawing/2014/main" id="{45389FE1-DAC4-4123-AB85-AE4D6EA79B76}"/>
                </a:ext>
              </a:extLst>
            </p:cNvPr>
            <p:cNvCxnSpPr>
              <a:stCxn id="261" idx="6"/>
              <a:endCxn id="273" idx="2"/>
            </p:cNvCxnSpPr>
            <p:nvPr/>
          </p:nvCxnSpPr>
          <p:spPr>
            <a:xfrm flipV="1">
              <a:off x="1428728" y="4537082"/>
              <a:ext cx="571504" cy="35719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24" name="Straight Arrow Connector 423">
              <a:extLst>
                <a:ext uri="{FF2B5EF4-FFF2-40B4-BE49-F238E27FC236}">
                  <a16:creationId xmlns:a16="http://schemas.microsoft.com/office/drawing/2014/main" id="{216D948B-16C1-4B6A-A3FB-ACBB31C5F53B}"/>
                </a:ext>
              </a:extLst>
            </p:cNvPr>
            <p:cNvCxnSpPr>
              <a:stCxn id="261" idx="6"/>
              <a:endCxn id="274" idx="2"/>
            </p:cNvCxnSpPr>
            <p:nvPr/>
          </p:nvCxnSpPr>
          <p:spPr>
            <a:xfrm>
              <a:off x="1428728" y="4894273"/>
              <a:ext cx="571504" cy="158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26" name="Straight Arrow Connector 425">
              <a:extLst>
                <a:ext uri="{FF2B5EF4-FFF2-40B4-BE49-F238E27FC236}">
                  <a16:creationId xmlns:a16="http://schemas.microsoft.com/office/drawing/2014/main" id="{AB3F1A66-2985-4AE6-8490-E8BAF28DCE2B}"/>
                </a:ext>
              </a:extLst>
            </p:cNvPr>
            <p:cNvCxnSpPr>
              <a:stCxn id="261" idx="6"/>
              <a:endCxn id="275" idx="2"/>
            </p:cNvCxnSpPr>
            <p:nvPr/>
          </p:nvCxnSpPr>
          <p:spPr>
            <a:xfrm>
              <a:off x="1428728" y="4894273"/>
              <a:ext cx="571504" cy="35718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28" name="Straight Arrow Connector 427">
              <a:extLst>
                <a:ext uri="{FF2B5EF4-FFF2-40B4-BE49-F238E27FC236}">
                  <a16:creationId xmlns:a16="http://schemas.microsoft.com/office/drawing/2014/main" id="{B921668F-FB29-4695-8A3E-17BB78DF4F9D}"/>
                </a:ext>
              </a:extLst>
            </p:cNvPr>
            <p:cNvCxnSpPr>
              <a:stCxn id="264" idx="6"/>
              <a:endCxn id="276" idx="2"/>
            </p:cNvCxnSpPr>
            <p:nvPr/>
          </p:nvCxnSpPr>
          <p:spPr>
            <a:xfrm flipV="1">
              <a:off x="1428728" y="5608653"/>
              <a:ext cx="571504" cy="35718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30" name="Straight Arrow Connector 429">
              <a:extLst>
                <a:ext uri="{FF2B5EF4-FFF2-40B4-BE49-F238E27FC236}">
                  <a16:creationId xmlns:a16="http://schemas.microsoft.com/office/drawing/2014/main" id="{01CA20DD-4739-4E47-BCBF-638EF209931D}"/>
                </a:ext>
              </a:extLst>
            </p:cNvPr>
            <p:cNvCxnSpPr>
              <a:stCxn id="264" idx="6"/>
              <a:endCxn id="277" idx="2"/>
            </p:cNvCxnSpPr>
            <p:nvPr/>
          </p:nvCxnSpPr>
          <p:spPr>
            <a:xfrm>
              <a:off x="1428728" y="5965842"/>
              <a:ext cx="571504"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grpSp>
        <p:nvGrpSpPr>
          <p:cNvPr id="18" name="Group 686">
            <a:extLst>
              <a:ext uri="{FF2B5EF4-FFF2-40B4-BE49-F238E27FC236}">
                <a16:creationId xmlns:a16="http://schemas.microsoft.com/office/drawing/2014/main" id="{04CD5565-735E-427D-B84E-8B8D88531369}"/>
              </a:ext>
            </a:extLst>
          </p:cNvPr>
          <p:cNvGrpSpPr>
            <a:grpSpLocks/>
          </p:cNvGrpSpPr>
          <p:nvPr/>
        </p:nvGrpSpPr>
        <p:grpSpPr bwMode="auto">
          <a:xfrm>
            <a:off x="4649015" y="2035608"/>
            <a:ext cx="589513" cy="3376301"/>
            <a:chOff x="2143108" y="1571612"/>
            <a:chExt cx="785818" cy="4500594"/>
          </a:xfrm>
        </p:grpSpPr>
        <p:sp>
          <p:nvSpPr>
            <p:cNvPr id="278" name="Oval 277">
              <a:extLst>
                <a:ext uri="{FF2B5EF4-FFF2-40B4-BE49-F238E27FC236}">
                  <a16:creationId xmlns:a16="http://schemas.microsoft.com/office/drawing/2014/main" id="{C6628DFF-15C9-4EEB-912A-0519AF14B261}"/>
                </a:ext>
              </a:extLst>
            </p:cNvPr>
            <p:cNvSpPr/>
            <p:nvPr/>
          </p:nvSpPr>
          <p:spPr>
            <a:xfrm>
              <a:off x="2714612" y="1571612"/>
              <a:ext cx="214314" cy="2143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279" name="Oval 278">
              <a:extLst>
                <a:ext uri="{FF2B5EF4-FFF2-40B4-BE49-F238E27FC236}">
                  <a16:creationId xmlns:a16="http://schemas.microsoft.com/office/drawing/2014/main" id="{06A2C1C3-6437-4700-BEDE-AC356E569A56}"/>
                </a:ext>
              </a:extLst>
            </p:cNvPr>
            <p:cNvSpPr/>
            <p:nvPr/>
          </p:nvSpPr>
          <p:spPr>
            <a:xfrm>
              <a:off x="2714612" y="1928802"/>
              <a:ext cx="214314" cy="2143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280" name="Oval 279">
              <a:extLst>
                <a:ext uri="{FF2B5EF4-FFF2-40B4-BE49-F238E27FC236}">
                  <a16:creationId xmlns:a16="http://schemas.microsoft.com/office/drawing/2014/main" id="{1E9FE768-B4B2-4AF9-9EA0-24DD492F96F1}"/>
                </a:ext>
              </a:extLst>
            </p:cNvPr>
            <p:cNvSpPr/>
            <p:nvPr/>
          </p:nvSpPr>
          <p:spPr>
            <a:xfrm>
              <a:off x="2714612" y="2285992"/>
              <a:ext cx="214314" cy="2143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281" name="Oval 280">
              <a:extLst>
                <a:ext uri="{FF2B5EF4-FFF2-40B4-BE49-F238E27FC236}">
                  <a16:creationId xmlns:a16="http://schemas.microsoft.com/office/drawing/2014/main" id="{A1682A59-B97A-4757-B078-E9CDFACBF9BD}"/>
                </a:ext>
              </a:extLst>
            </p:cNvPr>
            <p:cNvSpPr/>
            <p:nvPr/>
          </p:nvSpPr>
          <p:spPr>
            <a:xfrm>
              <a:off x="2714612" y="2643182"/>
              <a:ext cx="214314" cy="2143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282" name="Oval 281">
              <a:extLst>
                <a:ext uri="{FF2B5EF4-FFF2-40B4-BE49-F238E27FC236}">
                  <a16:creationId xmlns:a16="http://schemas.microsoft.com/office/drawing/2014/main" id="{A3E8CA9A-0F63-4ADD-99E2-7D28845FE5E4}"/>
                </a:ext>
              </a:extLst>
            </p:cNvPr>
            <p:cNvSpPr/>
            <p:nvPr/>
          </p:nvSpPr>
          <p:spPr>
            <a:xfrm>
              <a:off x="2714612" y="3000372"/>
              <a:ext cx="214314" cy="2143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283" name="Oval 282">
              <a:extLst>
                <a:ext uri="{FF2B5EF4-FFF2-40B4-BE49-F238E27FC236}">
                  <a16:creationId xmlns:a16="http://schemas.microsoft.com/office/drawing/2014/main" id="{5EAA8DDA-1C0F-47B7-BDAD-7B9844F8D20A}"/>
                </a:ext>
              </a:extLst>
            </p:cNvPr>
            <p:cNvSpPr/>
            <p:nvPr/>
          </p:nvSpPr>
          <p:spPr>
            <a:xfrm>
              <a:off x="2714612" y="3357562"/>
              <a:ext cx="214314" cy="2143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284" name="Oval 283">
              <a:extLst>
                <a:ext uri="{FF2B5EF4-FFF2-40B4-BE49-F238E27FC236}">
                  <a16:creationId xmlns:a16="http://schemas.microsoft.com/office/drawing/2014/main" id="{AB878333-FE3F-4F52-813B-D2A0AD304AF9}"/>
                </a:ext>
              </a:extLst>
            </p:cNvPr>
            <p:cNvSpPr/>
            <p:nvPr/>
          </p:nvSpPr>
          <p:spPr>
            <a:xfrm>
              <a:off x="2714612" y="3714752"/>
              <a:ext cx="214314" cy="2143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285" name="Oval 284">
              <a:extLst>
                <a:ext uri="{FF2B5EF4-FFF2-40B4-BE49-F238E27FC236}">
                  <a16:creationId xmlns:a16="http://schemas.microsoft.com/office/drawing/2014/main" id="{3703743F-04B7-46B5-BEEB-0B2641137A0B}"/>
                </a:ext>
              </a:extLst>
            </p:cNvPr>
            <p:cNvSpPr/>
            <p:nvPr/>
          </p:nvSpPr>
          <p:spPr>
            <a:xfrm>
              <a:off x="2714612" y="4071942"/>
              <a:ext cx="214314" cy="2143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286" name="Oval 285">
              <a:extLst>
                <a:ext uri="{FF2B5EF4-FFF2-40B4-BE49-F238E27FC236}">
                  <a16:creationId xmlns:a16="http://schemas.microsoft.com/office/drawing/2014/main" id="{00179751-B74B-4D03-B5D0-E177BE719782}"/>
                </a:ext>
              </a:extLst>
            </p:cNvPr>
            <p:cNvSpPr/>
            <p:nvPr/>
          </p:nvSpPr>
          <p:spPr>
            <a:xfrm>
              <a:off x="2714612" y="4429132"/>
              <a:ext cx="214314" cy="2143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287" name="Oval 286">
              <a:extLst>
                <a:ext uri="{FF2B5EF4-FFF2-40B4-BE49-F238E27FC236}">
                  <a16:creationId xmlns:a16="http://schemas.microsoft.com/office/drawing/2014/main" id="{E4149907-CCF4-4B23-B2C2-C8E6925D9A2F}"/>
                </a:ext>
              </a:extLst>
            </p:cNvPr>
            <p:cNvSpPr/>
            <p:nvPr/>
          </p:nvSpPr>
          <p:spPr>
            <a:xfrm>
              <a:off x="2714612" y="4786322"/>
              <a:ext cx="214314" cy="2143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288" name="Oval 287">
              <a:extLst>
                <a:ext uri="{FF2B5EF4-FFF2-40B4-BE49-F238E27FC236}">
                  <a16:creationId xmlns:a16="http://schemas.microsoft.com/office/drawing/2014/main" id="{766E29D6-4C05-42CB-831E-45B9916DC97E}"/>
                </a:ext>
              </a:extLst>
            </p:cNvPr>
            <p:cNvSpPr/>
            <p:nvPr/>
          </p:nvSpPr>
          <p:spPr>
            <a:xfrm>
              <a:off x="2714612" y="5143512"/>
              <a:ext cx="214314" cy="2143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289" name="Oval 288">
              <a:extLst>
                <a:ext uri="{FF2B5EF4-FFF2-40B4-BE49-F238E27FC236}">
                  <a16:creationId xmlns:a16="http://schemas.microsoft.com/office/drawing/2014/main" id="{97B5BEC2-9EB4-4466-B50B-DF9D0495E436}"/>
                </a:ext>
              </a:extLst>
            </p:cNvPr>
            <p:cNvSpPr/>
            <p:nvPr/>
          </p:nvSpPr>
          <p:spPr>
            <a:xfrm>
              <a:off x="2714612" y="5500702"/>
              <a:ext cx="214314" cy="2143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290" name="Oval 289">
              <a:extLst>
                <a:ext uri="{FF2B5EF4-FFF2-40B4-BE49-F238E27FC236}">
                  <a16:creationId xmlns:a16="http://schemas.microsoft.com/office/drawing/2014/main" id="{B8C6BD4B-DB60-40C0-9DCF-128F84FA23ED}"/>
                </a:ext>
              </a:extLst>
            </p:cNvPr>
            <p:cNvSpPr/>
            <p:nvPr/>
          </p:nvSpPr>
          <p:spPr>
            <a:xfrm>
              <a:off x="2714612" y="5857892"/>
              <a:ext cx="214314" cy="2143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cxnSp>
          <p:nvCxnSpPr>
            <p:cNvPr id="434" name="Straight Arrow Connector 433">
              <a:extLst>
                <a:ext uri="{FF2B5EF4-FFF2-40B4-BE49-F238E27FC236}">
                  <a16:creationId xmlns:a16="http://schemas.microsoft.com/office/drawing/2014/main" id="{4A035FF2-1034-4BED-9154-1B9B7089AAB8}"/>
                </a:ext>
              </a:extLst>
            </p:cNvPr>
            <p:cNvCxnSpPr>
              <a:stCxn id="266" idx="6"/>
              <a:endCxn id="278" idx="2"/>
            </p:cNvCxnSpPr>
            <p:nvPr/>
          </p:nvCxnSpPr>
          <p:spPr>
            <a:xfrm flipV="1">
              <a:off x="2143108" y="1679563"/>
              <a:ext cx="571504" cy="35719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36" name="Straight Arrow Connector 435">
              <a:extLst>
                <a:ext uri="{FF2B5EF4-FFF2-40B4-BE49-F238E27FC236}">
                  <a16:creationId xmlns:a16="http://schemas.microsoft.com/office/drawing/2014/main" id="{67888A0B-4D42-417D-AAF3-CDD9B3A37B4C}"/>
                </a:ext>
              </a:extLst>
            </p:cNvPr>
            <p:cNvCxnSpPr>
              <a:stCxn id="267" idx="6"/>
              <a:endCxn id="279" idx="2"/>
            </p:cNvCxnSpPr>
            <p:nvPr/>
          </p:nvCxnSpPr>
          <p:spPr>
            <a:xfrm flipV="1">
              <a:off x="2143108" y="2036753"/>
              <a:ext cx="571504" cy="35718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38" name="Straight Arrow Connector 437">
              <a:extLst>
                <a:ext uri="{FF2B5EF4-FFF2-40B4-BE49-F238E27FC236}">
                  <a16:creationId xmlns:a16="http://schemas.microsoft.com/office/drawing/2014/main" id="{F6074D67-7D25-45A2-9021-513CCB8D0A69}"/>
                </a:ext>
              </a:extLst>
            </p:cNvPr>
            <p:cNvCxnSpPr>
              <a:stCxn id="267" idx="6"/>
              <a:endCxn id="280" idx="2"/>
            </p:cNvCxnSpPr>
            <p:nvPr/>
          </p:nvCxnSpPr>
          <p:spPr>
            <a:xfrm>
              <a:off x="2143108" y="2393943"/>
              <a:ext cx="571504"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40" name="Straight Arrow Connector 439">
              <a:extLst>
                <a:ext uri="{FF2B5EF4-FFF2-40B4-BE49-F238E27FC236}">
                  <a16:creationId xmlns:a16="http://schemas.microsoft.com/office/drawing/2014/main" id="{10EB5A7E-4BC3-49C3-B8AA-CFBD5D16AB2D}"/>
                </a:ext>
              </a:extLst>
            </p:cNvPr>
            <p:cNvCxnSpPr>
              <a:stCxn id="267" idx="6"/>
              <a:endCxn id="281" idx="2"/>
            </p:cNvCxnSpPr>
            <p:nvPr/>
          </p:nvCxnSpPr>
          <p:spPr>
            <a:xfrm>
              <a:off x="2143108" y="2393943"/>
              <a:ext cx="571504" cy="35719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42" name="Straight Arrow Connector 441">
              <a:extLst>
                <a:ext uri="{FF2B5EF4-FFF2-40B4-BE49-F238E27FC236}">
                  <a16:creationId xmlns:a16="http://schemas.microsoft.com/office/drawing/2014/main" id="{C025D767-C7AA-454E-B6DE-55BB3F9CB12F}"/>
                </a:ext>
              </a:extLst>
            </p:cNvPr>
            <p:cNvCxnSpPr>
              <a:stCxn id="269" idx="6"/>
              <a:endCxn id="282" idx="2"/>
            </p:cNvCxnSpPr>
            <p:nvPr/>
          </p:nvCxnSpPr>
          <p:spPr>
            <a:xfrm>
              <a:off x="2143108" y="3108323"/>
              <a:ext cx="571504"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44" name="Straight Arrow Connector 443">
              <a:extLst>
                <a:ext uri="{FF2B5EF4-FFF2-40B4-BE49-F238E27FC236}">
                  <a16:creationId xmlns:a16="http://schemas.microsoft.com/office/drawing/2014/main" id="{BCCE99DC-2A31-4CA5-87A8-FF2E53C0A17C}"/>
                </a:ext>
              </a:extLst>
            </p:cNvPr>
            <p:cNvCxnSpPr>
              <a:stCxn id="270" idx="6"/>
              <a:endCxn id="283" idx="2"/>
            </p:cNvCxnSpPr>
            <p:nvPr/>
          </p:nvCxnSpPr>
          <p:spPr>
            <a:xfrm>
              <a:off x="2143108" y="3465513"/>
              <a:ext cx="571504" cy="158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49" name="Straight Arrow Connector 448">
              <a:extLst>
                <a:ext uri="{FF2B5EF4-FFF2-40B4-BE49-F238E27FC236}">
                  <a16:creationId xmlns:a16="http://schemas.microsoft.com/office/drawing/2014/main" id="{A697C35A-8348-4B2F-B08B-7626C75195FC}"/>
                </a:ext>
              </a:extLst>
            </p:cNvPr>
            <p:cNvCxnSpPr>
              <a:stCxn id="272" idx="6"/>
              <a:endCxn id="284" idx="2"/>
            </p:cNvCxnSpPr>
            <p:nvPr/>
          </p:nvCxnSpPr>
          <p:spPr>
            <a:xfrm flipV="1">
              <a:off x="2143108" y="3822703"/>
              <a:ext cx="571504" cy="35719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51" name="Straight Arrow Connector 450">
              <a:extLst>
                <a:ext uri="{FF2B5EF4-FFF2-40B4-BE49-F238E27FC236}">
                  <a16:creationId xmlns:a16="http://schemas.microsoft.com/office/drawing/2014/main" id="{95D778A3-A44E-4B46-860D-85025B9B6D95}"/>
                </a:ext>
              </a:extLst>
            </p:cNvPr>
            <p:cNvCxnSpPr>
              <a:stCxn id="273" idx="6"/>
              <a:endCxn id="285" idx="2"/>
            </p:cNvCxnSpPr>
            <p:nvPr/>
          </p:nvCxnSpPr>
          <p:spPr>
            <a:xfrm flipV="1">
              <a:off x="2143108" y="4179893"/>
              <a:ext cx="571504" cy="35718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53" name="Straight Arrow Connector 452">
              <a:extLst>
                <a:ext uri="{FF2B5EF4-FFF2-40B4-BE49-F238E27FC236}">
                  <a16:creationId xmlns:a16="http://schemas.microsoft.com/office/drawing/2014/main" id="{7E67D7B8-802F-4DA7-BE5C-F5208D9A31EE}"/>
                </a:ext>
              </a:extLst>
            </p:cNvPr>
            <p:cNvCxnSpPr>
              <a:stCxn id="274" idx="6"/>
              <a:endCxn id="286" idx="2"/>
            </p:cNvCxnSpPr>
            <p:nvPr/>
          </p:nvCxnSpPr>
          <p:spPr>
            <a:xfrm flipV="1">
              <a:off x="2143108" y="4537082"/>
              <a:ext cx="571504" cy="35719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55" name="Straight Arrow Connector 454">
              <a:extLst>
                <a:ext uri="{FF2B5EF4-FFF2-40B4-BE49-F238E27FC236}">
                  <a16:creationId xmlns:a16="http://schemas.microsoft.com/office/drawing/2014/main" id="{D3EB9A87-BEA2-4317-9254-62F972D013A9}"/>
                </a:ext>
              </a:extLst>
            </p:cNvPr>
            <p:cNvCxnSpPr>
              <a:stCxn id="274" idx="6"/>
              <a:endCxn id="287" idx="2"/>
            </p:cNvCxnSpPr>
            <p:nvPr/>
          </p:nvCxnSpPr>
          <p:spPr>
            <a:xfrm>
              <a:off x="2143108" y="4894273"/>
              <a:ext cx="571504" cy="158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57" name="Straight Arrow Connector 456">
              <a:extLst>
                <a:ext uri="{FF2B5EF4-FFF2-40B4-BE49-F238E27FC236}">
                  <a16:creationId xmlns:a16="http://schemas.microsoft.com/office/drawing/2014/main" id="{5A27289A-819F-46CF-83B8-CF27A4CFD729}"/>
                </a:ext>
              </a:extLst>
            </p:cNvPr>
            <p:cNvCxnSpPr>
              <a:stCxn id="275" idx="6"/>
              <a:endCxn id="289" idx="2"/>
            </p:cNvCxnSpPr>
            <p:nvPr/>
          </p:nvCxnSpPr>
          <p:spPr>
            <a:xfrm>
              <a:off x="2143108" y="5251462"/>
              <a:ext cx="571504" cy="35719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60" name="Straight Arrow Connector 459">
              <a:extLst>
                <a:ext uri="{FF2B5EF4-FFF2-40B4-BE49-F238E27FC236}">
                  <a16:creationId xmlns:a16="http://schemas.microsoft.com/office/drawing/2014/main" id="{D5590BDB-EF3A-42CB-921B-B3AC48929952}"/>
                </a:ext>
              </a:extLst>
            </p:cNvPr>
            <p:cNvCxnSpPr>
              <a:stCxn id="275" idx="6"/>
              <a:endCxn id="288" idx="2"/>
            </p:cNvCxnSpPr>
            <p:nvPr/>
          </p:nvCxnSpPr>
          <p:spPr>
            <a:xfrm>
              <a:off x="2143108" y="5251462"/>
              <a:ext cx="571504"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62" name="Straight Arrow Connector 461">
              <a:extLst>
                <a:ext uri="{FF2B5EF4-FFF2-40B4-BE49-F238E27FC236}">
                  <a16:creationId xmlns:a16="http://schemas.microsoft.com/office/drawing/2014/main" id="{E683A95C-661A-4230-85C0-1B4A118432AD}"/>
                </a:ext>
              </a:extLst>
            </p:cNvPr>
            <p:cNvCxnSpPr>
              <a:stCxn id="277" idx="6"/>
              <a:endCxn id="290" idx="2"/>
            </p:cNvCxnSpPr>
            <p:nvPr/>
          </p:nvCxnSpPr>
          <p:spPr>
            <a:xfrm>
              <a:off x="2143108" y="5965842"/>
              <a:ext cx="571504"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grpSp>
        <p:nvGrpSpPr>
          <p:cNvPr id="19" name="Group 687">
            <a:extLst>
              <a:ext uri="{FF2B5EF4-FFF2-40B4-BE49-F238E27FC236}">
                <a16:creationId xmlns:a16="http://schemas.microsoft.com/office/drawing/2014/main" id="{B39B908E-7E10-41F8-8322-35DB2CBF28B5}"/>
              </a:ext>
            </a:extLst>
          </p:cNvPr>
          <p:cNvGrpSpPr>
            <a:grpSpLocks/>
          </p:cNvGrpSpPr>
          <p:nvPr/>
        </p:nvGrpSpPr>
        <p:grpSpPr bwMode="auto">
          <a:xfrm>
            <a:off x="5184936" y="2035608"/>
            <a:ext cx="643105" cy="3376301"/>
            <a:chOff x="2857488" y="1571612"/>
            <a:chExt cx="857256" cy="4500594"/>
          </a:xfrm>
        </p:grpSpPr>
        <p:sp>
          <p:nvSpPr>
            <p:cNvPr id="291" name="Oval 290">
              <a:extLst>
                <a:ext uri="{FF2B5EF4-FFF2-40B4-BE49-F238E27FC236}">
                  <a16:creationId xmlns:a16="http://schemas.microsoft.com/office/drawing/2014/main" id="{E7E94248-BCA4-45A8-8A4F-38BD987A78FA}"/>
                </a:ext>
              </a:extLst>
            </p:cNvPr>
            <p:cNvSpPr/>
            <p:nvPr/>
          </p:nvSpPr>
          <p:spPr>
            <a:xfrm>
              <a:off x="3500429" y="1571612"/>
              <a:ext cx="214315" cy="2143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292" name="Oval 291">
              <a:extLst>
                <a:ext uri="{FF2B5EF4-FFF2-40B4-BE49-F238E27FC236}">
                  <a16:creationId xmlns:a16="http://schemas.microsoft.com/office/drawing/2014/main" id="{1A351B82-1EB6-4738-B335-9CD6C0765D88}"/>
                </a:ext>
              </a:extLst>
            </p:cNvPr>
            <p:cNvSpPr/>
            <p:nvPr/>
          </p:nvSpPr>
          <p:spPr>
            <a:xfrm>
              <a:off x="3500429" y="1928802"/>
              <a:ext cx="214315" cy="2143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293" name="Oval 292">
              <a:extLst>
                <a:ext uri="{FF2B5EF4-FFF2-40B4-BE49-F238E27FC236}">
                  <a16:creationId xmlns:a16="http://schemas.microsoft.com/office/drawing/2014/main" id="{AE556D9E-649E-4971-8C7D-62320F715A6A}"/>
                </a:ext>
              </a:extLst>
            </p:cNvPr>
            <p:cNvSpPr/>
            <p:nvPr/>
          </p:nvSpPr>
          <p:spPr>
            <a:xfrm>
              <a:off x="3500429" y="2285992"/>
              <a:ext cx="214315" cy="2143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294" name="Oval 293">
              <a:extLst>
                <a:ext uri="{FF2B5EF4-FFF2-40B4-BE49-F238E27FC236}">
                  <a16:creationId xmlns:a16="http://schemas.microsoft.com/office/drawing/2014/main" id="{C7CCDFA8-DE87-4073-818C-9DC7290999F4}"/>
                </a:ext>
              </a:extLst>
            </p:cNvPr>
            <p:cNvSpPr/>
            <p:nvPr/>
          </p:nvSpPr>
          <p:spPr>
            <a:xfrm>
              <a:off x="3500429" y="2643182"/>
              <a:ext cx="214315" cy="2143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295" name="Oval 294">
              <a:extLst>
                <a:ext uri="{FF2B5EF4-FFF2-40B4-BE49-F238E27FC236}">
                  <a16:creationId xmlns:a16="http://schemas.microsoft.com/office/drawing/2014/main" id="{C391C7D0-7C40-4EAF-ABEC-51A7C0CF83FC}"/>
                </a:ext>
              </a:extLst>
            </p:cNvPr>
            <p:cNvSpPr/>
            <p:nvPr/>
          </p:nvSpPr>
          <p:spPr>
            <a:xfrm>
              <a:off x="3500429" y="3000372"/>
              <a:ext cx="214315" cy="2143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296" name="Oval 295">
              <a:extLst>
                <a:ext uri="{FF2B5EF4-FFF2-40B4-BE49-F238E27FC236}">
                  <a16:creationId xmlns:a16="http://schemas.microsoft.com/office/drawing/2014/main" id="{83916DB9-E599-4B1C-9F2C-8A30FA53E574}"/>
                </a:ext>
              </a:extLst>
            </p:cNvPr>
            <p:cNvSpPr/>
            <p:nvPr/>
          </p:nvSpPr>
          <p:spPr>
            <a:xfrm>
              <a:off x="3500429" y="3357562"/>
              <a:ext cx="214315" cy="2143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297" name="Oval 296">
              <a:extLst>
                <a:ext uri="{FF2B5EF4-FFF2-40B4-BE49-F238E27FC236}">
                  <a16:creationId xmlns:a16="http://schemas.microsoft.com/office/drawing/2014/main" id="{922526A4-0D9F-4A91-B73F-71FC8EC82A38}"/>
                </a:ext>
              </a:extLst>
            </p:cNvPr>
            <p:cNvSpPr/>
            <p:nvPr/>
          </p:nvSpPr>
          <p:spPr>
            <a:xfrm>
              <a:off x="3500429" y="3714752"/>
              <a:ext cx="214315" cy="2143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298" name="Oval 297">
              <a:extLst>
                <a:ext uri="{FF2B5EF4-FFF2-40B4-BE49-F238E27FC236}">
                  <a16:creationId xmlns:a16="http://schemas.microsoft.com/office/drawing/2014/main" id="{0075B270-7274-466D-AEB5-6D404366A838}"/>
                </a:ext>
              </a:extLst>
            </p:cNvPr>
            <p:cNvSpPr/>
            <p:nvPr/>
          </p:nvSpPr>
          <p:spPr>
            <a:xfrm>
              <a:off x="3500429" y="4071942"/>
              <a:ext cx="214315" cy="2143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299" name="Oval 298">
              <a:extLst>
                <a:ext uri="{FF2B5EF4-FFF2-40B4-BE49-F238E27FC236}">
                  <a16:creationId xmlns:a16="http://schemas.microsoft.com/office/drawing/2014/main" id="{B7CBF225-DF33-43D2-BE00-D2EE4F1328F5}"/>
                </a:ext>
              </a:extLst>
            </p:cNvPr>
            <p:cNvSpPr/>
            <p:nvPr/>
          </p:nvSpPr>
          <p:spPr>
            <a:xfrm>
              <a:off x="3500429" y="4429132"/>
              <a:ext cx="214315" cy="2143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300" name="Oval 299">
              <a:extLst>
                <a:ext uri="{FF2B5EF4-FFF2-40B4-BE49-F238E27FC236}">
                  <a16:creationId xmlns:a16="http://schemas.microsoft.com/office/drawing/2014/main" id="{B5550CA7-0FF5-4F10-A0D8-B2601F332CF3}"/>
                </a:ext>
              </a:extLst>
            </p:cNvPr>
            <p:cNvSpPr/>
            <p:nvPr/>
          </p:nvSpPr>
          <p:spPr>
            <a:xfrm>
              <a:off x="3500429" y="4786322"/>
              <a:ext cx="214315" cy="2143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301" name="Oval 300">
              <a:extLst>
                <a:ext uri="{FF2B5EF4-FFF2-40B4-BE49-F238E27FC236}">
                  <a16:creationId xmlns:a16="http://schemas.microsoft.com/office/drawing/2014/main" id="{79E32AE4-C820-4FF4-917A-C943812AA062}"/>
                </a:ext>
              </a:extLst>
            </p:cNvPr>
            <p:cNvSpPr/>
            <p:nvPr/>
          </p:nvSpPr>
          <p:spPr>
            <a:xfrm>
              <a:off x="3500429" y="5143512"/>
              <a:ext cx="214315" cy="2143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302" name="Oval 301">
              <a:extLst>
                <a:ext uri="{FF2B5EF4-FFF2-40B4-BE49-F238E27FC236}">
                  <a16:creationId xmlns:a16="http://schemas.microsoft.com/office/drawing/2014/main" id="{62EB0521-EEEA-4324-A3C8-A510067A0550}"/>
                </a:ext>
              </a:extLst>
            </p:cNvPr>
            <p:cNvSpPr/>
            <p:nvPr/>
          </p:nvSpPr>
          <p:spPr>
            <a:xfrm>
              <a:off x="3500429" y="5500702"/>
              <a:ext cx="214315" cy="2143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303" name="Oval 302">
              <a:extLst>
                <a:ext uri="{FF2B5EF4-FFF2-40B4-BE49-F238E27FC236}">
                  <a16:creationId xmlns:a16="http://schemas.microsoft.com/office/drawing/2014/main" id="{195F857E-ACF6-4A2F-8285-4E7F985BA44F}"/>
                </a:ext>
              </a:extLst>
            </p:cNvPr>
            <p:cNvSpPr/>
            <p:nvPr/>
          </p:nvSpPr>
          <p:spPr>
            <a:xfrm>
              <a:off x="3500429" y="5857892"/>
              <a:ext cx="214315" cy="2143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cxnSp>
          <p:nvCxnSpPr>
            <p:cNvPr id="465" name="Straight Arrow Connector 464">
              <a:extLst>
                <a:ext uri="{FF2B5EF4-FFF2-40B4-BE49-F238E27FC236}">
                  <a16:creationId xmlns:a16="http://schemas.microsoft.com/office/drawing/2014/main" id="{5E4D399E-50B4-46FE-AB72-61D8CD440C1F}"/>
                </a:ext>
              </a:extLst>
            </p:cNvPr>
            <p:cNvCxnSpPr>
              <a:stCxn id="279" idx="6"/>
              <a:endCxn id="293" idx="2"/>
            </p:cNvCxnSpPr>
            <p:nvPr/>
          </p:nvCxnSpPr>
          <p:spPr>
            <a:xfrm>
              <a:off x="2857488" y="2036753"/>
              <a:ext cx="642941" cy="35718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67" name="Straight Arrow Connector 466">
              <a:extLst>
                <a:ext uri="{FF2B5EF4-FFF2-40B4-BE49-F238E27FC236}">
                  <a16:creationId xmlns:a16="http://schemas.microsoft.com/office/drawing/2014/main" id="{9E4B62A5-854F-46AE-9D48-43393A1CE660}"/>
                </a:ext>
              </a:extLst>
            </p:cNvPr>
            <p:cNvCxnSpPr>
              <a:stCxn id="279" idx="6"/>
              <a:endCxn id="291" idx="2"/>
            </p:cNvCxnSpPr>
            <p:nvPr/>
          </p:nvCxnSpPr>
          <p:spPr>
            <a:xfrm flipV="1">
              <a:off x="2857488" y="1679563"/>
              <a:ext cx="642941" cy="35719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69" name="Straight Arrow Connector 468">
              <a:extLst>
                <a:ext uri="{FF2B5EF4-FFF2-40B4-BE49-F238E27FC236}">
                  <a16:creationId xmlns:a16="http://schemas.microsoft.com/office/drawing/2014/main" id="{E34F6826-4FC0-487D-81D8-1856407B1902}"/>
                </a:ext>
              </a:extLst>
            </p:cNvPr>
            <p:cNvCxnSpPr>
              <a:stCxn id="279" idx="6"/>
              <a:endCxn id="292" idx="2"/>
            </p:cNvCxnSpPr>
            <p:nvPr/>
          </p:nvCxnSpPr>
          <p:spPr>
            <a:xfrm>
              <a:off x="2857488" y="2036753"/>
              <a:ext cx="642941" cy="158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71" name="Straight Arrow Connector 470">
              <a:extLst>
                <a:ext uri="{FF2B5EF4-FFF2-40B4-BE49-F238E27FC236}">
                  <a16:creationId xmlns:a16="http://schemas.microsoft.com/office/drawing/2014/main" id="{741A3EDB-DB98-4D42-A657-BE4C8C06E930}"/>
                </a:ext>
              </a:extLst>
            </p:cNvPr>
            <p:cNvCxnSpPr>
              <a:stCxn id="281" idx="6"/>
              <a:endCxn id="294" idx="2"/>
            </p:cNvCxnSpPr>
            <p:nvPr/>
          </p:nvCxnSpPr>
          <p:spPr>
            <a:xfrm>
              <a:off x="2857488" y="2751133"/>
              <a:ext cx="642941" cy="158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75" name="Straight Arrow Connector 474">
              <a:extLst>
                <a:ext uri="{FF2B5EF4-FFF2-40B4-BE49-F238E27FC236}">
                  <a16:creationId xmlns:a16="http://schemas.microsoft.com/office/drawing/2014/main" id="{6436BD81-3247-4DBC-AA8F-BBB3FA105A6A}"/>
                </a:ext>
              </a:extLst>
            </p:cNvPr>
            <p:cNvCxnSpPr>
              <a:stCxn id="281" idx="6"/>
              <a:endCxn id="295" idx="2"/>
            </p:cNvCxnSpPr>
            <p:nvPr/>
          </p:nvCxnSpPr>
          <p:spPr>
            <a:xfrm>
              <a:off x="2857488" y="2751133"/>
              <a:ext cx="642941" cy="35718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77" name="Straight Arrow Connector 476">
              <a:extLst>
                <a:ext uri="{FF2B5EF4-FFF2-40B4-BE49-F238E27FC236}">
                  <a16:creationId xmlns:a16="http://schemas.microsoft.com/office/drawing/2014/main" id="{35B0D0C6-B018-4840-B6FB-579926229B26}"/>
                </a:ext>
              </a:extLst>
            </p:cNvPr>
            <p:cNvCxnSpPr>
              <a:stCxn id="281" idx="6"/>
              <a:endCxn id="296" idx="1"/>
            </p:cNvCxnSpPr>
            <p:nvPr/>
          </p:nvCxnSpPr>
          <p:spPr>
            <a:xfrm>
              <a:off x="2857488" y="2751133"/>
              <a:ext cx="674692" cy="63817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79" name="Straight Arrow Connector 478">
              <a:extLst>
                <a:ext uri="{FF2B5EF4-FFF2-40B4-BE49-F238E27FC236}">
                  <a16:creationId xmlns:a16="http://schemas.microsoft.com/office/drawing/2014/main" id="{0393610D-6C26-45C0-B2B4-4AFAAAD25F42}"/>
                </a:ext>
              </a:extLst>
            </p:cNvPr>
            <p:cNvCxnSpPr>
              <a:stCxn id="284" idx="6"/>
              <a:endCxn id="297" idx="2"/>
            </p:cNvCxnSpPr>
            <p:nvPr/>
          </p:nvCxnSpPr>
          <p:spPr>
            <a:xfrm>
              <a:off x="2857488" y="3822703"/>
              <a:ext cx="642941"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81" name="Straight Arrow Connector 480">
              <a:extLst>
                <a:ext uri="{FF2B5EF4-FFF2-40B4-BE49-F238E27FC236}">
                  <a16:creationId xmlns:a16="http://schemas.microsoft.com/office/drawing/2014/main" id="{A36DD968-F07F-47D9-A9F0-76081C4A1447}"/>
                </a:ext>
              </a:extLst>
            </p:cNvPr>
            <p:cNvCxnSpPr>
              <a:stCxn id="284" idx="6"/>
              <a:endCxn id="298" idx="2"/>
            </p:cNvCxnSpPr>
            <p:nvPr/>
          </p:nvCxnSpPr>
          <p:spPr>
            <a:xfrm>
              <a:off x="2857488" y="3822703"/>
              <a:ext cx="642941" cy="35719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85" name="Straight Arrow Connector 484">
              <a:extLst>
                <a:ext uri="{FF2B5EF4-FFF2-40B4-BE49-F238E27FC236}">
                  <a16:creationId xmlns:a16="http://schemas.microsoft.com/office/drawing/2014/main" id="{A37B8051-F24D-488C-A004-EFD17BD0291B}"/>
                </a:ext>
              </a:extLst>
            </p:cNvPr>
            <p:cNvCxnSpPr>
              <a:stCxn id="285" idx="6"/>
              <a:endCxn id="299" idx="2"/>
            </p:cNvCxnSpPr>
            <p:nvPr/>
          </p:nvCxnSpPr>
          <p:spPr>
            <a:xfrm>
              <a:off x="2857488" y="4179893"/>
              <a:ext cx="642941" cy="35718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88" name="Straight Arrow Connector 487">
              <a:extLst>
                <a:ext uri="{FF2B5EF4-FFF2-40B4-BE49-F238E27FC236}">
                  <a16:creationId xmlns:a16="http://schemas.microsoft.com/office/drawing/2014/main" id="{B36A9AEE-B08A-4B2B-898C-B66466E7D0DE}"/>
                </a:ext>
              </a:extLst>
            </p:cNvPr>
            <p:cNvCxnSpPr>
              <a:stCxn id="287" idx="6"/>
              <a:endCxn id="300" idx="2"/>
            </p:cNvCxnSpPr>
            <p:nvPr/>
          </p:nvCxnSpPr>
          <p:spPr>
            <a:xfrm>
              <a:off x="2857488" y="4894273"/>
              <a:ext cx="642941" cy="158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91" name="Straight Arrow Connector 490">
              <a:extLst>
                <a:ext uri="{FF2B5EF4-FFF2-40B4-BE49-F238E27FC236}">
                  <a16:creationId xmlns:a16="http://schemas.microsoft.com/office/drawing/2014/main" id="{3C14A572-EE41-4029-8671-6EE245561A63}"/>
                </a:ext>
              </a:extLst>
            </p:cNvPr>
            <p:cNvCxnSpPr>
              <a:stCxn id="288" idx="6"/>
              <a:endCxn id="301" idx="2"/>
            </p:cNvCxnSpPr>
            <p:nvPr/>
          </p:nvCxnSpPr>
          <p:spPr>
            <a:xfrm>
              <a:off x="2857488" y="5251462"/>
              <a:ext cx="642941"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93" name="Straight Arrow Connector 492">
              <a:extLst>
                <a:ext uri="{FF2B5EF4-FFF2-40B4-BE49-F238E27FC236}">
                  <a16:creationId xmlns:a16="http://schemas.microsoft.com/office/drawing/2014/main" id="{8500E758-1243-4106-B685-72C83BA78988}"/>
                </a:ext>
              </a:extLst>
            </p:cNvPr>
            <p:cNvCxnSpPr>
              <a:stCxn id="290" idx="6"/>
              <a:endCxn id="302" idx="2"/>
            </p:cNvCxnSpPr>
            <p:nvPr/>
          </p:nvCxnSpPr>
          <p:spPr>
            <a:xfrm flipV="1">
              <a:off x="2857488" y="5608653"/>
              <a:ext cx="642941" cy="35718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95" name="Straight Arrow Connector 494">
              <a:extLst>
                <a:ext uri="{FF2B5EF4-FFF2-40B4-BE49-F238E27FC236}">
                  <a16:creationId xmlns:a16="http://schemas.microsoft.com/office/drawing/2014/main" id="{77920DDF-7ADC-43C6-A456-CEB62BCBB996}"/>
                </a:ext>
              </a:extLst>
            </p:cNvPr>
            <p:cNvCxnSpPr>
              <a:stCxn id="290" idx="6"/>
              <a:endCxn id="303" idx="2"/>
            </p:cNvCxnSpPr>
            <p:nvPr/>
          </p:nvCxnSpPr>
          <p:spPr>
            <a:xfrm>
              <a:off x="2857488" y="5965842"/>
              <a:ext cx="642941"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grpSp>
        <p:nvGrpSpPr>
          <p:cNvPr id="20" name="Group 688">
            <a:extLst>
              <a:ext uri="{FF2B5EF4-FFF2-40B4-BE49-F238E27FC236}">
                <a16:creationId xmlns:a16="http://schemas.microsoft.com/office/drawing/2014/main" id="{D2C163B6-FC35-41C1-985F-43827C235560}"/>
              </a:ext>
            </a:extLst>
          </p:cNvPr>
          <p:cNvGrpSpPr>
            <a:grpSpLocks/>
          </p:cNvGrpSpPr>
          <p:nvPr/>
        </p:nvGrpSpPr>
        <p:grpSpPr bwMode="auto">
          <a:xfrm>
            <a:off x="5774450" y="2035608"/>
            <a:ext cx="589513" cy="3376301"/>
            <a:chOff x="3643306" y="1571612"/>
            <a:chExt cx="785818" cy="4500594"/>
          </a:xfrm>
        </p:grpSpPr>
        <p:sp>
          <p:nvSpPr>
            <p:cNvPr id="304" name="Oval 303">
              <a:extLst>
                <a:ext uri="{FF2B5EF4-FFF2-40B4-BE49-F238E27FC236}">
                  <a16:creationId xmlns:a16="http://schemas.microsoft.com/office/drawing/2014/main" id="{74550174-CD22-4DE8-B6D5-0C39CAD48A0A}"/>
                </a:ext>
              </a:extLst>
            </p:cNvPr>
            <p:cNvSpPr/>
            <p:nvPr/>
          </p:nvSpPr>
          <p:spPr>
            <a:xfrm>
              <a:off x="4214810" y="1571612"/>
              <a:ext cx="214314" cy="2143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305" name="Oval 304">
              <a:extLst>
                <a:ext uri="{FF2B5EF4-FFF2-40B4-BE49-F238E27FC236}">
                  <a16:creationId xmlns:a16="http://schemas.microsoft.com/office/drawing/2014/main" id="{0138092A-F3B2-4FF4-AD76-F0B46228E555}"/>
                </a:ext>
              </a:extLst>
            </p:cNvPr>
            <p:cNvSpPr/>
            <p:nvPr/>
          </p:nvSpPr>
          <p:spPr>
            <a:xfrm>
              <a:off x="4214810" y="1928802"/>
              <a:ext cx="214314" cy="2143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306" name="Oval 305">
              <a:extLst>
                <a:ext uri="{FF2B5EF4-FFF2-40B4-BE49-F238E27FC236}">
                  <a16:creationId xmlns:a16="http://schemas.microsoft.com/office/drawing/2014/main" id="{0BF751E8-E6B2-4D97-82E2-4095757D7FBB}"/>
                </a:ext>
              </a:extLst>
            </p:cNvPr>
            <p:cNvSpPr/>
            <p:nvPr/>
          </p:nvSpPr>
          <p:spPr>
            <a:xfrm>
              <a:off x="4214810" y="2285992"/>
              <a:ext cx="214314" cy="2143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307" name="Oval 306">
              <a:extLst>
                <a:ext uri="{FF2B5EF4-FFF2-40B4-BE49-F238E27FC236}">
                  <a16:creationId xmlns:a16="http://schemas.microsoft.com/office/drawing/2014/main" id="{CE16039E-C738-4711-97BE-D655B3C6074B}"/>
                </a:ext>
              </a:extLst>
            </p:cNvPr>
            <p:cNvSpPr/>
            <p:nvPr/>
          </p:nvSpPr>
          <p:spPr>
            <a:xfrm>
              <a:off x="4214810" y="2643182"/>
              <a:ext cx="214314" cy="2143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308" name="Oval 307">
              <a:extLst>
                <a:ext uri="{FF2B5EF4-FFF2-40B4-BE49-F238E27FC236}">
                  <a16:creationId xmlns:a16="http://schemas.microsoft.com/office/drawing/2014/main" id="{55F8A171-E285-4F7C-B8A7-BD94F596B38A}"/>
                </a:ext>
              </a:extLst>
            </p:cNvPr>
            <p:cNvSpPr/>
            <p:nvPr/>
          </p:nvSpPr>
          <p:spPr>
            <a:xfrm>
              <a:off x="4214810" y="3000372"/>
              <a:ext cx="214314" cy="2143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309" name="Oval 308">
              <a:extLst>
                <a:ext uri="{FF2B5EF4-FFF2-40B4-BE49-F238E27FC236}">
                  <a16:creationId xmlns:a16="http://schemas.microsoft.com/office/drawing/2014/main" id="{F4BC9805-2603-4B0D-9F2B-DC990EB19443}"/>
                </a:ext>
              </a:extLst>
            </p:cNvPr>
            <p:cNvSpPr/>
            <p:nvPr/>
          </p:nvSpPr>
          <p:spPr>
            <a:xfrm>
              <a:off x="4214810" y="3357562"/>
              <a:ext cx="214314" cy="2143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310" name="Oval 309">
              <a:extLst>
                <a:ext uri="{FF2B5EF4-FFF2-40B4-BE49-F238E27FC236}">
                  <a16:creationId xmlns:a16="http://schemas.microsoft.com/office/drawing/2014/main" id="{6776F2E6-9FB4-4490-8035-4D900D9A1DD1}"/>
                </a:ext>
              </a:extLst>
            </p:cNvPr>
            <p:cNvSpPr/>
            <p:nvPr/>
          </p:nvSpPr>
          <p:spPr>
            <a:xfrm>
              <a:off x="4214810" y="3714752"/>
              <a:ext cx="214314" cy="2143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311" name="Oval 310">
              <a:extLst>
                <a:ext uri="{FF2B5EF4-FFF2-40B4-BE49-F238E27FC236}">
                  <a16:creationId xmlns:a16="http://schemas.microsoft.com/office/drawing/2014/main" id="{6A906CE3-1948-4C40-8D3F-0DCFAB9C2806}"/>
                </a:ext>
              </a:extLst>
            </p:cNvPr>
            <p:cNvSpPr/>
            <p:nvPr/>
          </p:nvSpPr>
          <p:spPr>
            <a:xfrm>
              <a:off x="4214810" y="4071942"/>
              <a:ext cx="214314" cy="2143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312" name="Oval 311">
              <a:extLst>
                <a:ext uri="{FF2B5EF4-FFF2-40B4-BE49-F238E27FC236}">
                  <a16:creationId xmlns:a16="http://schemas.microsoft.com/office/drawing/2014/main" id="{D689F840-265C-4D32-8BA6-490FCF475355}"/>
                </a:ext>
              </a:extLst>
            </p:cNvPr>
            <p:cNvSpPr/>
            <p:nvPr/>
          </p:nvSpPr>
          <p:spPr>
            <a:xfrm>
              <a:off x="4214810" y="4429132"/>
              <a:ext cx="214314" cy="2143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313" name="Oval 312">
              <a:extLst>
                <a:ext uri="{FF2B5EF4-FFF2-40B4-BE49-F238E27FC236}">
                  <a16:creationId xmlns:a16="http://schemas.microsoft.com/office/drawing/2014/main" id="{D8536547-0FC8-4B9C-B97D-08CE39AC496D}"/>
                </a:ext>
              </a:extLst>
            </p:cNvPr>
            <p:cNvSpPr/>
            <p:nvPr/>
          </p:nvSpPr>
          <p:spPr>
            <a:xfrm>
              <a:off x="4214810" y="4786322"/>
              <a:ext cx="214314" cy="2143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314" name="Oval 313">
              <a:extLst>
                <a:ext uri="{FF2B5EF4-FFF2-40B4-BE49-F238E27FC236}">
                  <a16:creationId xmlns:a16="http://schemas.microsoft.com/office/drawing/2014/main" id="{6A9DB951-0436-4710-9307-C7824A624FBB}"/>
                </a:ext>
              </a:extLst>
            </p:cNvPr>
            <p:cNvSpPr/>
            <p:nvPr/>
          </p:nvSpPr>
          <p:spPr>
            <a:xfrm>
              <a:off x="4214810" y="5143512"/>
              <a:ext cx="214314" cy="2143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315" name="Oval 314">
              <a:extLst>
                <a:ext uri="{FF2B5EF4-FFF2-40B4-BE49-F238E27FC236}">
                  <a16:creationId xmlns:a16="http://schemas.microsoft.com/office/drawing/2014/main" id="{9F1DFE38-42F7-4EFA-8D3D-DB8F478447FF}"/>
                </a:ext>
              </a:extLst>
            </p:cNvPr>
            <p:cNvSpPr/>
            <p:nvPr/>
          </p:nvSpPr>
          <p:spPr>
            <a:xfrm>
              <a:off x="4214810" y="5500702"/>
              <a:ext cx="214314" cy="2143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316" name="Oval 315">
              <a:extLst>
                <a:ext uri="{FF2B5EF4-FFF2-40B4-BE49-F238E27FC236}">
                  <a16:creationId xmlns:a16="http://schemas.microsoft.com/office/drawing/2014/main" id="{4E6C4D8F-F89B-419F-848D-1D7055D921F0}"/>
                </a:ext>
              </a:extLst>
            </p:cNvPr>
            <p:cNvSpPr/>
            <p:nvPr/>
          </p:nvSpPr>
          <p:spPr>
            <a:xfrm>
              <a:off x="4214810" y="5857892"/>
              <a:ext cx="214314" cy="2143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cxnSp>
          <p:nvCxnSpPr>
            <p:cNvPr id="497" name="Straight Arrow Connector 496">
              <a:extLst>
                <a:ext uri="{FF2B5EF4-FFF2-40B4-BE49-F238E27FC236}">
                  <a16:creationId xmlns:a16="http://schemas.microsoft.com/office/drawing/2014/main" id="{9A23420E-276A-4C23-B0AF-08C9DE321E0A}"/>
                </a:ext>
              </a:extLst>
            </p:cNvPr>
            <p:cNvCxnSpPr>
              <a:stCxn id="291" idx="6"/>
              <a:endCxn id="304" idx="2"/>
            </p:cNvCxnSpPr>
            <p:nvPr/>
          </p:nvCxnSpPr>
          <p:spPr>
            <a:xfrm>
              <a:off x="3643306" y="1679563"/>
              <a:ext cx="571504"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99" name="Straight Arrow Connector 498">
              <a:extLst>
                <a:ext uri="{FF2B5EF4-FFF2-40B4-BE49-F238E27FC236}">
                  <a16:creationId xmlns:a16="http://schemas.microsoft.com/office/drawing/2014/main" id="{39CDDE89-AC72-451B-B60F-F2C0AEE1DD38}"/>
                </a:ext>
              </a:extLst>
            </p:cNvPr>
            <p:cNvCxnSpPr>
              <a:stCxn id="292" idx="6"/>
              <a:endCxn id="305" idx="2"/>
            </p:cNvCxnSpPr>
            <p:nvPr/>
          </p:nvCxnSpPr>
          <p:spPr>
            <a:xfrm>
              <a:off x="3643306" y="2036753"/>
              <a:ext cx="571504" cy="158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01" name="Straight Arrow Connector 500">
              <a:extLst>
                <a:ext uri="{FF2B5EF4-FFF2-40B4-BE49-F238E27FC236}">
                  <a16:creationId xmlns:a16="http://schemas.microsoft.com/office/drawing/2014/main" id="{9EC95E7C-3B07-4270-9DC4-134BB3321DB0}"/>
                </a:ext>
              </a:extLst>
            </p:cNvPr>
            <p:cNvCxnSpPr>
              <a:stCxn id="293" idx="6"/>
              <a:endCxn id="306" idx="2"/>
            </p:cNvCxnSpPr>
            <p:nvPr/>
          </p:nvCxnSpPr>
          <p:spPr>
            <a:xfrm>
              <a:off x="3643306" y="2393943"/>
              <a:ext cx="571504"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03" name="Straight Arrow Connector 502">
              <a:extLst>
                <a:ext uri="{FF2B5EF4-FFF2-40B4-BE49-F238E27FC236}">
                  <a16:creationId xmlns:a16="http://schemas.microsoft.com/office/drawing/2014/main" id="{08EA36CB-69D7-46C4-92A6-91AFA28F4474}"/>
                </a:ext>
              </a:extLst>
            </p:cNvPr>
            <p:cNvCxnSpPr>
              <a:stCxn id="294" idx="6"/>
              <a:endCxn id="308" idx="2"/>
            </p:cNvCxnSpPr>
            <p:nvPr/>
          </p:nvCxnSpPr>
          <p:spPr>
            <a:xfrm>
              <a:off x="3643306" y="2751133"/>
              <a:ext cx="571504" cy="35718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05" name="Straight Arrow Connector 504">
              <a:extLst>
                <a:ext uri="{FF2B5EF4-FFF2-40B4-BE49-F238E27FC236}">
                  <a16:creationId xmlns:a16="http://schemas.microsoft.com/office/drawing/2014/main" id="{CEC9071D-8AB7-4A31-9C4B-F837FD5D3385}"/>
                </a:ext>
              </a:extLst>
            </p:cNvPr>
            <p:cNvCxnSpPr>
              <a:stCxn id="294" idx="6"/>
              <a:endCxn id="307" idx="2"/>
            </p:cNvCxnSpPr>
            <p:nvPr/>
          </p:nvCxnSpPr>
          <p:spPr>
            <a:xfrm>
              <a:off x="3643306" y="2751133"/>
              <a:ext cx="571504" cy="158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07" name="Straight Arrow Connector 506">
              <a:extLst>
                <a:ext uri="{FF2B5EF4-FFF2-40B4-BE49-F238E27FC236}">
                  <a16:creationId xmlns:a16="http://schemas.microsoft.com/office/drawing/2014/main" id="{F7685805-F48A-47E0-92D4-29A6209BA19F}"/>
                </a:ext>
              </a:extLst>
            </p:cNvPr>
            <p:cNvCxnSpPr>
              <a:stCxn id="296" idx="6"/>
              <a:endCxn id="309" idx="2"/>
            </p:cNvCxnSpPr>
            <p:nvPr/>
          </p:nvCxnSpPr>
          <p:spPr>
            <a:xfrm>
              <a:off x="3643306" y="3465513"/>
              <a:ext cx="571504" cy="158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09" name="Straight Arrow Connector 508">
              <a:extLst>
                <a:ext uri="{FF2B5EF4-FFF2-40B4-BE49-F238E27FC236}">
                  <a16:creationId xmlns:a16="http://schemas.microsoft.com/office/drawing/2014/main" id="{A61DB266-D51D-467E-940C-B1DA6B62B91F}"/>
                </a:ext>
              </a:extLst>
            </p:cNvPr>
            <p:cNvCxnSpPr>
              <a:stCxn id="296" idx="6"/>
              <a:endCxn id="310" idx="1"/>
            </p:cNvCxnSpPr>
            <p:nvPr/>
          </p:nvCxnSpPr>
          <p:spPr>
            <a:xfrm>
              <a:off x="3643306" y="3465513"/>
              <a:ext cx="603254" cy="28098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11" name="Straight Arrow Connector 510">
              <a:extLst>
                <a:ext uri="{FF2B5EF4-FFF2-40B4-BE49-F238E27FC236}">
                  <a16:creationId xmlns:a16="http://schemas.microsoft.com/office/drawing/2014/main" id="{79989C14-AAA8-4E4A-9285-C6E885ADAF95}"/>
                </a:ext>
              </a:extLst>
            </p:cNvPr>
            <p:cNvCxnSpPr>
              <a:stCxn id="296" idx="6"/>
              <a:endCxn id="311" idx="1"/>
            </p:cNvCxnSpPr>
            <p:nvPr/>
          </p:nvCxnSpPr>
          <p:spPr>
            <a:xfrm>
              <a:off x="3643306" y="3465513"/>
              <a:ext cx="603254" cy="63817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13" name="Straight Arrow Connector 512">
              <a:extLst>
                <a:ext uri="{FF2B5EF4-FFF2-40B4-BE49-F238E27FC236}">
                  <a16:creationId xmlns:a16="http://schemas.microsoft.com/office/drawing/2014/main" id="{F61913BC-5808-4CE6-A1E2-B0A9EEEE1612}"/>
                </a:ext>
              </a:extLst>
            </p:cNvPr>
            <p:cNvCxnSpPr>
              <a:stCxn id="299" idx="6"/>
              <a:endCxn id="312" idx="2"/>
            </p:cNvCxnSpPr>
            <p:nvPr/>
          </p:nvCxnSpPr>
          <p:spPr>
            <a:xfrm>
              <a:off x="3643306" y="4537082"/>
              <a:ext cx="571504"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15" name="Straight Arrow Connector 514">
              <a:extLst>
                <a:ext uri="{FF2B5EF4-FFF2-40B4-BE49-F238E27FC236}">
                  <a16:creationId xmlns:a16="http://schemas.microsoft.com/office/drawing/2014/main" id="{F15AF500-2687-4A48-9D1D-7EF1C3935680}"/>
                </a:ext>
              </a:extLst>
            </p:cNvPr>
            <p:cNvCxnSpPr>
              <a:stCxn id="299" idx="6"/>
              <a:endCxn id="313" idx="2"/>
            </p:cNvCxnSpPr>
            <p:nvPr/>
          </p:nvCxnSpPr>
          <p:spPr>
            <a:xfrm>
              <a:off x="3643306" y="4537082"/>
              <a:ext cx="571504" cy="35719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17" name="Straight Arrow Connector 516">
              <a:extLst>
                <a:ext uri="{FF2B5EF4-FFF2-40B4-BE49-F238E27FC236}">
                  <a16:creationId xmlns:a16="http://schemas.microsoft.com/office/drawing/2014/main" id="{C8FE8BA3-EB4C-4AFB-A12C-85B51F2729CA}"/>
                </a:ext>
              </a:extLst>
            </p:cNvPr>
            <p:cNvCxnSpPr>
              <a:stCxn id="301" idx="6"/>
              <a:endCxn id="314" idx="2"/>
            </p:cNvCxnSpPr>
            <p:nvPr/>
          </p:nvCxnSpPr>
          <p:spPr>
            <a:xfrm>
              <a:off x="3643306" y="5251462"/>
              <a:ext cx="571504"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19" name="Straight Arrow Connector 518">
              <a:extLst>
                <a:ext uri="{FF2B5EF4-FFF2-40B4-BE49-F238E27FC236}">
                  <a16:creationId xmlns:a16="http://schemas.microsoft.com/office/drawing/2014/main" id="{CF712173-0565-4CE0-8F4B-91A3E9B8C76B}"/>
                </a:ext>
              </a:extLst>
            </p:cNvPr>
            <p:cNvCxnSpPr>
              <a:stCxn id="302" idx="6"/>
              <a:endCxn id="315" idx="2"/>
            </p:cNvCxnSpPr>
            <p:nvPr/>
          </p:nvCxnSpPr>
          <p:spPr>
            <a:xfrm>
              <a:off x="3643306" y="5608653"/>
              <a:ext cx="571504" cy="158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21" name="Straight Arrow Connector 520">
              <a:extLst>
                <a:ext uri="{FF2B5EF4-FFF2-40B4-BE49-F238E27FC236}">
                  <a16:creationId xmlns:a16="http://schemas.microsoft.com/office/drawing/2014/main" id="{A62BF91D-85F1-463C-BB51-60C0FAF2027A}"/>
                </a:ext>
              </a:extLst>
            </p:cNvPr>
            <p:cNvCxnSpPr>
              <a:stCxn id="303" idx="6"/>
              <a:endCxn id="316" idx="2"/>
            </p:cNvCxnSpPr>
            <p:nvPr/>
          </p:nvCxnSpPr>
          <p:spPr>
            <a:xfrm>
              <a:off x="3643306" y="5965842"/>
              <a:ext cx="571504"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grpSp>
        <p:nvGrpSpPr>
          <p:cNvPr id="21" name="Group 689">
            <a:extLst>
              <a:ext uri="{FF2B5EF4-FFF2-40B4-BE49-F238E27FC236}">
                <a16:creationId xmlns:a16="http://schemas.microsoft.com/office/drawing/2014/main" id="{CBE73669-9D3A-4415-B766-A5D7B9B63B3E}"/>
              </a:ext>
            </a:extLst>
          </p:cNvPr>
          <p:cNvGrpSpPr>
            <a:grpSpLocks/>
          </p:cNvGrpSpPr>
          <p:nvPr/>
        </p:nvGrpSpPr>
        <p:grpSpPr bwMode="auto">
          <a:xfrm>
            <a:off x="6310371" y="2035608"/>
            <a:ext cx="589513" cy="3376301"/>
            <a:chOff x="4357686" y="1571612"/>
            <a:chExt cx="785818" cy="4500594"/>
          </a:xfrm>
        </p:grpSpPr>
        <p:sp>
          <p:nvSpPr>
            <p:cNvPr id="317" name="Oval 316">
              <a:extLst>
                <a:ext uri="{FF2B5EF4-FFF2-40B4-BE49-F238E27FC236}">
                  <a16:creationId xmlns:a16="http://schemas.microsoft.com/office/drawing/2014/main" id="{85EED7B0-39FC-4B95-B388-3C38CDFD1AC5}"/>
                </a:ext>
              </a:extLst>
            </p:cNvPr>
            <p:cNvSpPr/>
            <p:nvPr/>
          </p:nvSpPr>
          <p:spPr>
            <a:xfrm>
              <a:off x="4929190" y="1571612"/>
              <a:ext cx="214314" cy="2143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318" name="Oval 317">
              <a:extLst>
                <a:ext uri="{FF2B5EF4-FFF2-40B4-BE49-F238E27FC236}">
                  <a16:creationId xmlns:a16="http://schemas.microsoft.com/office/drawing/2014/main" id="{390CDCF0-E433-4694-84A1-54E66E2AD0FE}"/>
                </a:ext>
              </a:extLst>
            </p:cNvPr>
            <p:cNvSpPr/>
            <p:nvPr/>
          </p:nvSpPr>
          <p:spPr>
            <a:xfrm>
              <a:off x="4929190" y="1928802"/>
              <a:ext cx="214314" cy="2143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319" name="Oval 318">
              <a:extLst>
                <a:ext uri="{FF2B5EF4-FFF2-40B4-BE49-F238E27FC236}">
                  <a16:creationId xmlns:a16="http://schemas.microsoft.com/office/drawing/2014/main" id="{A9732989-E74F-492B-8736-55AC6438F1F9}"/>
                </a:ext>
              </a:extLst>
            </p:cNvPr>
            <p:cNvSpPr/>
            <p:nvPr/>
          </p:nvSpPr>
          <p:spPr>
            <a:xfrm>
              <a:off x="4929190" y="2285992"/>
              <a:ext cx="214314" cy="2143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320" name="Oval 319">
              <a:extLst>
                <a:ext uri="{FF2B5EF4-FFF2-40B4-BE49-F238E27FC236}">
                  <a16:creationId xmlns:a16="http://schemas.microsoft.com/office/drawing/2014/main" id="{C1F9963F-F8EC-4F0E-AAC4-72F05DEE9010}"/>
                </a:ext>
              </a:extLst>
            </p:cNvPr>
            <p:cNvSpPr/>
            <p:nvPr/>
          </p:nvSpPr>
          <p:spPr>
            <a:xfrm>
              <a:off x="4929190" y="2643182"/>
              <a:ext cx="214314" cy="2143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321" name="Oval 320">
              <a:extLst>
                <a:ext uri="{FF2B5EF4-FFF2-40B4-BE49-F238E27FC236}">
                  <a16:creationId xmlns:a16="http://schemas.microsoft.com/office/drawing/2014/main" id="{6A89B578-1626-4214-9D9D-4FBC64646851}"/>
                </a:ext>
              </a:extLst>
            </p:cNvPr>
            <p:cNvSpPr/>
            <p:nvPr/>
          </p:nvSpPr>
          <p:spPr>
            <a:xfrm>
              <a:off x="4929190" y="3000372"/>
              <a:ext cx="214314" cy="2143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322" name="Oval 321">
              <a:extLst>
                <a:ext uri="{FF2B5EF4-FFF2-40B4-BE49-F238E27FC236}">
                  <a16:creationId xmlns:a16="http://schemas.microsoft.com/office/drawing/2014/main" id="{60919CDA-1134-4BB7-AFA9-A2D2DCDD1810}"/>
                </a:ext>
              </a:extLst>
            </p:cNvPr>
            <p:cNvSpPr/>
            <p:nvPr/>
          </p:nvSpPr>
          <p:spPr>
            <a:xfrm>
              <a:off x="4929190" y="3357562"/>
              <a:ext cx="214314" cy="2143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323" name="Oval 322">
              <a:extLst>
                <a:ext uri="{FF2B5EF4-FFF2-40B4-BE49-F238E27FC236}">
                  <a16:creationId xmlns:a16="http://schemas.microsoft.com/office/drawing/2014/main" id="{01200647-B17B-419B-9253-089B8C90B2B1}"/>
                </a:ext>
              </a:extLst>
            </p:cNvPr>
            <p:cNvSpPr/>
            <p:nvPr/>
          </p:nvSpPr>
          <p:spPr>
            <a:xfrm>
              <a:off x="4929190" y="3714752"/>
              <a:ext cx="214314" cy="2143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324" name="Oval 323">
              <a:extLst>
                <a:ext uri="{FF2B5EF4-FFF2-40B4-BE49-F238E27FC236}">
                  <a16:creationId xmlns:a16="http://schemas.microsoft.com/office/drawing/2014/main" id="{9031EFDA-C6AD-4A97-9D75-D12A146D0C85}"/>
                </a:ext>
              </a:extLst>
            </p:cNvPr>
            <p:cNvSpPr/>
            <p:nvPr/>
          </p:nvSpPr>
          <p:spPr>
            <a:xfrm>
              <a:off x="4929190" y="4071942"/>
              <a:ext cx="214314" cy="2143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325" name="Oval 324">
              <a:extLst>
                <a:ext uri="{FF2B5EF4-FFF2-40B4-BE49-F238E27FC236}">
                  <a16:creationId xmlns:a16="http://schemas.microsoft.com/office/drawing/2014/main" id="{5558091C-7327-46A7-8566-7CBB836E5BB7}"/>
                </a:ext>
              </a:extLst>
            </p:cNvPr>
            <p:cNvSpPr/>
            <p:nvPr/>
          </p:nvSpPr>
          <p:spPr>
            <a:xfrm>
              <a:off x="4929190" y="4429132"/>
              <a:ext cx="214314" cy="2143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326" name="Oval 325">
              <a:extLst>
                <a:ext uri="{FF2B5EF4-FFF2-40B4-BE49-F238E27FC236}">
                  <a16:creationId xmlns:a16="http://schemas.microsoft.com/office/drawing/2014/main" id="{06B340EC-6F9B-493A-A7ED-3C687698FEA8}"/>
                </a:ext>
              </a:extLst>
            </p:cNvPr>
            <p:cNvSpPr/>
            <p:nvPr/>
          </p:nvSpPr>
          <p:spPr>
            <a:xfrm>
              <a:off x="4929190" y="4786322"/>
              <a:ext cx="214314" cy="2143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327" name="Oval 326">
              <a:extLst>
                <a:ext uri="{FF2B5EF4-FFF2-40B4-BE49-F238E27FC236}">
                  <a16:creationId xmlns:a16="http://schemas.microsoft.com/office/drawing/2014/main" id="{447437F4-518A-4751-BCEF-A1C2E34CEDBC}"/>
                </a:ext>
              </a:extLst>
            </p:cNvPr>
            <p:cNvSpPr/>
            <p:nvPr/>
          </p:nvSpPr>
          <p:spPr>
            <a:xfrm>
              <a:off x="4929190" y="5143512"/>
              <a:ext cx="214314" cy="2143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328" name="Oval 327">
              <a:extLst>
                <a:ext uri="{FF2B5EF4-FFF2-40B4-BE49-F238E27FC236}">
                  <a16:creationId xmlns:a16="http://schemas.microsoft.com/office/drawing/2014/main" id="{70FC4531-CB2C-4589-9018-18162DC2ADFF}"/>
                </a:ext>
              </a:extLst>
            </p:cNvPr>
            <p:cNvSpPr/>
            <p:nvPr/>
          </p:nvSpPr>
          <p:spPr>
            <a:xfrm>
              <a:off x="4929190" y="5500702"/>
              <a:ext cx="214314" cy="2143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329" name="Oval 328">
              <a:extLst>
                <a:ext uri="{FF2B5EF4-FFF2-40B4-BE49-F238E27FC236}">
                  <a16:creationId xmlns:a16="http://schemas.microsoft.com/office/drawing/2014/main" id="{2757913A-6BC2-41B6-9BC6-B14457A6D996}"/>
                </a:ext>
              </a:extLst>
            </p:cNvPr>
            <p:cNvSpPr/>
            <p:nvPr/>
          </p:nvSpPr>
          <p:spPr>
            <a:xfrm>
              <a:off x="4929190" y="5857892"/>
              <a:ext cx="214314" cy="2143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cxnSp>
          <p:nvCxnSpPr>
            <p:cNvPr id="523" name="Straight Arrow Connector 522">
              <a:extLst>
                <a:ext uri="{FF2B5EF4-FFF2-40B4-BE49-F238E27FC236}">
                  <a16:creationId xmlns:a16="http://schemas.microsoft.com/office/drawing/2014/main" id="{6A2C3AE7-F61A-4ED8-A66A-3BEEC60599DD}"/>
                </a:ext>
              </a:extLst>
            </p:cNvPr>
            <p:cNvCxnSpPr>
              <a:stCxn id="305" idx="6"/>
              <a:endCxn id="317" idx="3"/>
            </p:cNvCxnSpPr>
            <p:nvPr/>
          </p:nvCxnSpPr>
          <p:spPr>
            <a:xfrm flipV="1">
              <a:off x="4357686" y="1754176"/>
              <a:ext cx="603254" cy="28257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25" name="Straight Arrow Connector 524">
              <a:extLst>
                <a:ext uri="{FF2B5EF4-FFF2-40B4-BE49-F238E27FC236}">
                  <a16:creationId xmlns:a16="http://schemas.microsoft.com/office/drawing/2014/main" id="{0CBE721B-A26D-4ABC-BD85-A100F207931E}"/>
                </a:ext>
              </a:extLst>
            </p:cNvPr>
            <p:cNvCxnSpPr>
              <a:stCxn id="305" idx="6"/>
              <a:endCxn id="318" idx="2"/>
            </p:cNvCxnSpPr>
            <p:nvPr/>
          </p:nvCxnSpPr>
          <p:spPr>
            <a:xfrm>
              <a:off x="4357686" y="2036753"/>
              <a:ext cx="571504" cy="158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28" name="Straight Arrow Connector 527">
              <a:extLst>
                <a:ext uri="{FF2B5EF4-FFF2-40B4-BE49-F238E27FC236}">
                  <a16:creationId xmlns:a16="http://schemas.microsoft.com/office/drawing/2014/main" id="{965A47EA-3679-4380-B481-937FDA4AC4B4}"/>
                </a:ext>
              </a:extLst>
            </p:cNvPr>
            <p:cNvCxnSpPr>
              <a:stCxn id="306" idx="6"/>
              <a:endCxn id="319" idx="2"/>
            </p:cNvCxnSpPr>
            <p:nvPr/>
          </p:nvCxnSpPr>
          <p:spPr>
            <a:xfrm>
              <a:off x="4357686" y="2393943"/>
              <a:ext cx="571504"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30" name="Straight Arrow Connector 529">
              <a:extLst>
                <a:ext uri="{FF2B5EF4-FFF2-40B4-BE49-F238E27FC236}">
                  <a16:creationId xmlns:a16="http://schemas.microsoft.com/office/drawing/2014/main" id="{11B28440-A542-43E5-849D-08211FBE4E83}"/>
                </a:ext>
              </a:extLst>
            </p:cNvPr>
            <p:cNvCxnSpPr>
              <a:stCxn id="307" idx="6"/>
              <a:endCxn id="320" idx="2"/>
            </p:cNvCxnSpPr>
            <p:nvPr/>
          </p:nvCxnSpPr>
          <p:spPr>
            <a:xfrm>
              <a:off x="4357686" y="2751133"/>
              <a:ext cx="571504" cy="158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32" name="Straight Arrow Connector 531">
              <a:extLst>
                <a:ext uri="{FF2B5EF4-FFF2-40B4-BE49-F238E27FC236}">
                  <a16:creationId xmlns:a16="http://schemas.microsoft.com/office/drawing/2014/main" id="{BC787998-2F1B-43E9-920B-D59F729C7A76}"/>
                </a:ext>
              </a:extLst>
            </p:cNvPr>
            <p:cNvCxnSpPr>
              <a:stCxn id="307" idx="6"/>
              <a:endCxn id="321" idx="2"/>
            </p:cNvCxnSpPr>
            <p:nvPr/>
          </p:nvCxnSpPr>
          <p:spPr>
            <a:xfrm>
              <a:off x="4357686" y="2751133"/>
              <a:ext cx="571504" cy="35718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34" name="Straight Arrow Connector 533">
              <a:extLst>
                <a:ext uri="{FF2B5EF4-FFF2-40B4-BE49-F238E27FC236}">
                  <a16:creationId xmlns:a16="http://schemas.microsoft.com/office/drawing/2014/main" id="{483AEC60-CAA1-4EA0-B995-040F68B11655}"/>
                </a:ext>
              </a:extLst>
            </p:cNvPr>
            <p:cNvCxnSpPr>
              <a:stCxn id="309" idx="6"/>
              <a:endCxn id="322" idx="2"/>
            </p:cNvCxnSpPr>
            <p:nvPr/>
          </p:nvCxnSpPr>
          <p:spPr>
            <a:xfrm>
              <a:off x="4357686" y="3465513"/>
              <a:ext cx="571504" cy="158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36" name="Straight Arrow Connector 535">
              <a:extLst>
                <a:ext uri="{FF2B5EF4-FFF2-40B4-BE49-F238E27FC236}">
                  <a16:creationId xmlns:a16="http://schemas.microsoft.com/office/drawing/2014/main" id="{A3627EA9-6DA0-4D43-8E93-67D3796934D8}"/>
                </a:ext>
              </a:extLst>
            </p:cNvPr>
            <p:cNvCxnSpPr>
              <a:stCxn id="310" idx="6"/>
              <a:endCxn id="323" idx="2"/>
            </p:cNvCxnSpPr>
            <p:nvPr/>
          </p:nvCxnSpPr>
          <p:spPr>
            <a:xfrm>
              <a:off x="4357686" y="3822703"/>
              <a:ext cx="571504"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38" name="Straight Arrow Connector 537">
              <a:extLst>
                <a:ext uri="{FF2B5EF4-FFF2-40B4-BE49-F238E27FC236}">
                  <a16:creationId xmlns:a16="http://schemas.microsoft.com/office/drawing/2014/main" id="{71C220BC-5B96-454B-AB57-509B38B8C25F}"/>
                </a:ext>
              </a:extLst>
            </p:cNvPr>
            <p:cNvCxnSpPr>
              <a:stCxn id="311" idx="6"/>
              <a:endCxn id="325" idx="2"/>
            </p:cNvCxnSpPr>
            <p:nvPr/>
          </p:nvCxnSpPr>
          <p:spPr>
            <a:xfrm>
              <a:off x="4357686" y="4179893"/>
              <a:ext cx="571504" cy="35718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40" name="Straight Arrow Connector 539">
              <a:extLst>
                <a:ext uri="{FF2B5EF4-FFF2-40B4-BE49-F238E27FC236}">
                  <a16:creationId xmlns:a16="http://schemas.microsoft.com/office/drawing/2014/main" id="{21A73A2B-78BC-4C96-B1FB-F42BEE924805}"/>
                </a:ext>
              </a:extLst>
            </p:cNvPr>
            <p:cNvCxnSpPr>
              <a:stCxn id="311" idx="6"/>
              <a:endCxn id="326" idx="2"/>
            </p:cNvCxnSpPr>
            <p:nvPr/>
          </p:nvCxnSpPr>
          <p:spPr>
            <a:xfrm>
              <a:off x="4357686" y="4179893"/>
              <a:ext cx="571504" cy="71438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42" name="Straight Arrow Connector 541">
              <a:extLst>
                <a:ext uri="{FF2B5EF4-FFF2-40B4-BE49-F238E27FC236}">
                  <a16:creationId xmlns:a16="http://schemas.microsoft.com/office/drawing/2014/main" id="{6DBD016D-F2F9-45F5-A122-A9FBEB9179B3}"/>
                </a:ext>
              </a:extLst>
            </p:cNvPr>
            <p:cNvCxnSpPr>
              <a:stCxn id="310" idx="6"/>
              <a:endCxn id="324" idx="2"/>
            </p:cNvCxnSpPr>
            <p:nvPr/>
          </p:nvCxnSpPr>
          <p:spPr>
            <a:xfrm>
              <a:off x="4357686" y="3822703"/>
              <a:ext cx="571504" cy="35719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44" name="Straight Arrow Connector 543">
              <a:extLst>
                <a:ext uri="{FF2B5EF4-FFF2-40B4-BE49-F238E27FC236}">
                  <a16:creationId xmlns:a16="http://schemas.microsoft.com/office/drawing/2014/main" id="{07306AF4-FC63-406C-AA35-18CE0E90A9F3}"/>
                </a:ext>
              </a:extLst>
            </p:cNvPr>
            <p:cNvCxnSpPr>
              <a:stCxn id="314" idx="6"/>
              <a:endCxn id="327" idx="2"/>
            </p:cNvCxnSpPr>
            <p:nvPr/>
          </p:nvCxnSpPr>
          <p:spPr>
            <a:xfrm>
              <a:off x="4357686" y="5251462"/>
              <a:ext cx="571504"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46" name="Straight Arrow Connector 545">
              <a:extLst>
                <a:ext uri="{FF2B5EF4-FFF2-40B4-BE49-F238E27FC236}">
                  <a16:creationId xmlns:a16="http://schemas.microsoft.com/office/drawing/2014/main" id="{FDD6C7C6-AA94-4350-B1B5-88152832AE45}"/>
                </a:ext>
              </a:extLst>
            </p:cNvPr>
            <p:cNvCxnSpPr>
              <a:stCxn id="314" idx="6"/>
              <a:endCxn id="328" idx="2"/>
            </p:cNvCxnSpPr>
            <p:nvPr/>
          </p:nvCxnSpPr>
          <p:spPr>
            <a:xfrm>
              <a:off x="4357686" y="5251462"/>
              <a:ext cx="571504" cy="35719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49" name="Straight Arrow Connector 548">
              <a:extLst>
                <a:ext uri="{FF2B5EF4-FFF2-40B4-BE49-F238E27FC236}">
                  <a16:creationId xmlns:a16="http://schemas.microsoft.com/office/drawing/2014/main" id="{F07D4E4F-8E28-4654-B457-10DF7B87DB12}"/>
                </a:ext>
              </a:extLst>
            </p:cNvPr>
            <p:cNvCxnSpPr>
              <a:stCxn id="316" idx="6"/>
              <a:endCxn id="329" idx="2"/>
            </p:cNvCxnSpPr>
            <p:nvPr/>
          </p:nvCxnSpPr>
          <p:spPr>
            <a:xfrm>
              <a:off x="4357686" y="5965842"/>
              <a:ext cx="571504"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grpSp>
        <p:nvGrpSpPr>
          <p:cNvPr id="22" name="Group 690">
            <a:extLst>
              <a:ext uri="{FF2B5EF4-FFF2-40B4-BE49-F238E27FC236}">
                <a16:creationId xmlns:a16="http://schemas.microsoft.com/office/drawing/2014/main" id="{AA17A40B-046A-419D-B74A-5BEA987BF148}"/>
              </a:ext>
            </a:extLst>
          </p:cNvPr>
          <p:cNvGrpSpPr>
            <a:grpSpLocks/>
          </p:cNvGrpSpPr>
          <p:nvPr/>
        </p:nvGrpSpPr>
        <p:grpSpPr bwMode="auto">
          <a:xfrm>
            <a:off x="6846290" y="2035608"/>
            <a:ext cx="643105" cy="3376301"/>
            <a:chOff x="5072066" y="1571612"/>
            <a:chExt cx="857256" cy="4500594"/>
          </a:xfrm>
        </p:grpSpPr>
        <p:sp>
          <p:nvSpPr>
            <p:cNvPr id="330" name="Oval 329">
              <a:extLst>
                <a:ext uri="{FF2B5EF4-FFF2-40B4-BE49-F238E27FC236}">
                  <a16:creationId xmlns:a16="http://schemas.microsoft.com/office/drawing/2014/main" id="{89D6C421-7FD0-4BD0-898F-7586D2423EF2}"/>
                </a:ext>
              </a:extLst>
            </p:cNvPr>
            <p:cNvSpPr/>
            <p:nvPr/>
          </p:nvSpPr>
          <p:spPr>
            <a:xfrm>
              <a:off x="5715009" y="1571612"/>
              <a:ext cx="214313" cy="2143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331" name="Oval 330">
              <a:extLst>
                <a:ext uri="{FF2B5EF4-FFF2-40B4-BE49-F238E27FC236}">
                  <a16:creationId xmlns:a16="http://schemas.microsoft.com/office/drawing/2014/main" id="{4CC6B517-DBA2-4795-9B50-511F4B95A9D7}"/>
                </a:ext>
              </a:extLst>
            </p:cNvPr>
            <p:cNvSpPr/>
            <p:nvPr/>
          </p:nvSpPr>
          <p:spPr>
            <a:xfrm>
              <a:off x="5715009" y="1928802"/>
              <a:ext cx="214313" cy="2143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332" name="Oval 331">
              <a:extLst>
                <a:ext uri="{FF2B5EF4-FFF2-40B4-BE49-F238E27FC236}">
                  <a16:creationId xmlns:a16="http://schemas.microsoft.com/office/drawing/2014/main" id="{7FDBAAC1-BE05-4584-952C-B432062DE278}"/>
                </a:ext>
              </a:extLst>
            </p:cNvPr>
            <p:cNvSpPr/>
            <p:nvPr/>
          </p:nvSpPr>
          <p:spPr>
            <a:xfrm>
              <a:off x="5715009" y="2285992"/>
              <a:ext cx="214313" cy="2143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333" name="Oval 332">
              <a:extLst>
                <a:ext uri="{FF2B5EF4-FFF2-40B4-BE49-F238E27FC236}">
                  <a16:creationId xmlns:a16="http://schemas.microsoft.com/office/drawing/2014/main" id="{B71C0420-B126-4437-BF27-4F0E5C5DBEA0}"/>
                </a:ext>
              </a:extLst>
            </p:cNvPr>
            <p:cNvSpPr/>
            <p:nvPr/>
          </p:nvSpPr>
          <p:spPr>
            <a:xfrm>
              <a:off x="5715009" y="2643182"/>
              <a:ext cx="214313" cy="2143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334" name="Oval 333">
              <a:extLst>
                <a:ext uri="{FF2B5EF4-FFF2-40B4-BE49-F238E27FC236}">
                  <a16:creationId xmlns:a16="http://schemas.microsoft.com/office/drawing/2014/main" id="{16C4F1D7-3BA4-4504-B2B9-DF1899DADEF0}"/>
                </a:ext>
              </a:extLst>
            </p:cNvPr>
            <p:cNvSpPr/>
            <p:nvPr/>
          </p:nvSpPr>
          <p:spPr>
            <a:xfrm>
              <a:off x="5715009" y="3000372"/>
              <a:ext cx="214313" cy="2143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335" name="Oval 334">
              <a:extLst>
                <a:ext uri="{FF2B5EF4-FFF2-40B4-BE49-F238E27FC236}">
                  <a16:creationId xmlns:a16="http://schemas.microsoft.com/office/drawing/2014/main" id="{BBD6980B-877C-4D51-AA3F-16C587C0EDC6}"/>
                </a:ext>
              </a:extLst>
            </p:cNvPr>
            <p:cNvSpPr/>
            <p:nvPr/>
          </p:nvSpPr>
          <p:spPr>
            <a:xfrm>
              <a:off x="5715009" y="3357562"/>
              <a:ext cx="214313" cy="2143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336" name="Oval 335">
              <a:extLst>
                <a:ext uri="{FF2B5EF4-FFF2-40B4-BE49-F238E27FC236}">
                  <a16:creationId xmlns:a16="http://schemas.microsoft.com/office/drawing/2014/main" id="{2D0E4094-613D-4181-A3B0-5F404797BD72}"/>
                </a:ext>
              </a:extLst>
            </p:cNvPr>
            <p:cNvSpPr/>
            <p:nvPr/>
          </p:nvSpPr>
          <p:spPr>
            <a:xfrm>
              <a:off x="5715009" y="3714752"/>
              <a:ext cx="214313" cy="2143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337" name="Oval 336">
              <a:extLst>
                <a:ext uri="{FF2B5EF4-FFF2-40B4-BE49-F238E27FC236}">
                  <a16:creationId xmlns:a16="http://schemas.microsoft.com/office/drawing/2014/main" id="{58D98C7F-61FE-4247-9797-527403A83870}"/>
                </a:ext>
              </a:extLst>
            </p:cNvPr>
            <p:cNvSpPr/>
            <p:nvPr/>
          </p:nvSpPr>
          <p:spPr>
            <a:xfrm>
              <a:off x="5715009" y="4071942"/>
              <a:ext cx="214313" cy="2143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338" name="Oval 337">
              <a:extLst>
                <a:ext uri="{FF2B5EF4-FFF2-40B4-BE49-F238E27FC236}">
                  <a16:creationId xmlns:a16="http://schemas.microsoft.com/office/drawing/2014/main" id="{D9B8A1B0-0D35-49FB-96A7-7FFE1521E6F3}"/>
                </a:ext>
              </a:extLst>
            </p:cNvPr>
            <p:cNvSpPr/>
            <p:nvPr/>
          </p:nvSpPr>
          <p:spPr>
            <a:xfrm>
              <a:off x="5715009" y="4429132"/>
              <a:ext cx="214313" cy="2143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339" name="Oval 338">
              <a:extLst>
                <a:ext uri="{FF2B5EF4-FFF2-40B4-BE49-F238E27FC236}">
                  <a16:creationId xmlns:a16="http://schemas.microsoft.com/office/drawing/2014/main" id="{10E26FF5-C6A5-42AA-85F2-EA4B6A9E2C5E}"/>
                </a:ext>
              </a:extLst>
            </p:cNvPr>
            <p:cNvSpPr/>
            <p:nvPr/>
          </p:nvSpPr>
          <p:spPr>
            <a:xfrm>
              <a:off x="5715009" y="4786322"/>
              <a:ext cx="214313" cy="2143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340" name="Oval 339">
              <a:extLst>
                <a:ext uri="{FF2B5EF4-FFF2-40B4-BE49-F238E27FC236}">
                  <a16:creationId xmlns:a16="http://schemas.microsoft.com/office/drawing/2014/main" id="{B8011833-A431-4693-951E-72DC17630CDC}"/>
                </a:ext>
              </a:extLst>
            </p:cNvPr>
            <p:cNvSpPr/>
            <p:nvPr/>
          </p:nvSpPr>
          <p:spPr>
            <a:xfrm>
              <a:off x="5715009" y="5143512"/>
              <a:ext cx="214313" cy="2143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341" name="Oval 340">
              <a:extLst>
                <a:ext uri="{FF2B5EF4-FFF2-40B4-BE49-F238E27FC236}">
                  <a16:creationId xmlns:a16="http://schemas.microsoft.com/office/drawing/2014/main" id="{021E0194-47B3-479F-8AB1-C22632C80751}"/>
                </a:ext>
              </a:extLst>
            </p:cNvPr>
            <p:cNvSpPr/>
            <p:nvPr/>
          </p:nvSpPr>
          <p:spPr>
            <a:xfrm>
              <a:off x="5715009" y="5500702"/>
              <a:ext cx="214313" cy="2143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342" name="Oval 341">
              <a:extLst>
                <a:ext uri="{FF2B5EF4-FFF2-40B4-BE49-F238E27FC236}">
                  <a16:creationId xmlns:a16="http://schemas.microsoft.com/office/drawing/2014/main" id="{D3D2AE66-27A0-43D6-B759-E40A6EDD121C}"/>
                </a:ext>
              </a:extLst>
            </p:cNvPr>
            <p:cNvSpPr/>
            <p:nvPr/>
          </p:nvSpPr>
          <p:spPr>
            <a:xfrm>
              <a:off x="5715009" y="5857892"/>
              <a:ext cx="214313" cy="2143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cxnSp>
          <p:nvCxnSpPr>
            <p:cNvPr id="551" name="Straight Arrow Connector 550">
              <a:extLst>
                <a:ext uri="{FF2B5EF4-FFF2-40B4-BE49-F238E27FC236}">
                  <a16:creationId xmlns:a16="http://schemas.microsoft.com/office/drawing/2014/main" id="{2E5D1822-AE7F-4C26-BC00-EF62F34D275B}"/>
                </a:ext>
              </a:extLst>
            </p:cNvPr>
            <p:cNvCxnSpPr>
              <a:stCxn id="317" idx="6"/>
              <a:endCxn id="330" idx="2"/>
            </p:cNvCxnSpPr>
            <p:nvPr/>
          </p:nvCxnSpPr>
          <p:spPr>
            <a:xfrm>
              <a:off x="5072066" y="1679563"/>
              <a:ext cx="642943"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53" name="Straight Arrow Connector 552">
              <a:extLst>
                <a:ext uri="{FF2B5EF4-FFF2-40B4-BE49-F238E27FC236}">
                  <a16:creationId xmlns:a16="http://schemas.microsoft.com/office/drawing/2014/main" id="{C1A74867-5C26-44DB-982C-65FAE7DD3A99}"/>
                </a:ext>
              </a:extLst>
            </p:cNvPr>
            <p:cNvCxnSpPr>
              <a:stCxn id="317" idx="6"/>
              <a:endCxn id="331" idx="2"/>
            </p:cNvCxnSpPr>
            <p:nvPr/>
          </p:nvCxnSpPr>
          <p:spPr>
            <a:xfrm>
              <a:off x="5072066" y="1679563"/>
              <a:ext cx="642943" cy="35719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55" name="Straight Arrow Connector 554">
              <a:extLst>
                <a:ext uri="{FF2B5EF4-FFF2-40B4-BE49-F238E27FC236}">
                  <a16:creationId xmlns:a16="http://schemas.microsoft.com/office/drawing/2014/main" id="{3B47CB43-1CE4-4428-A9F7-AA2AC49537F3}"/>
                </a:ext>
              </a:extLst>
            </p:cNvPr>
            <p:cNvCxnSpPr>
              <a:stCxn id="319" idx="6"/>
              <a:endCxn id="332" idx="2"/>
            </p:cNvCxnSpPr>
            <p:nvPr/>
          </p:nvCxnSpPr>
          <p:spPr>
            <a:xfrm>
              <a:off x="5072066" y="2393943"/>
              <a:ext cx="642943"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57" name="Straight Arrow Connector 556">
              <a:extLst>
                <a:ext uri="{FF2B5EF4-FFF2-40B4-BE49-F238E27FC236}">
                  <a16:creationId xmlns:a16="http://schemas.microsoft.com/office/drawing/2014/main" id="{36A3F560-0238-4D28-A4A7-0AF8FE3F8B84}"/>
                </a:ext>
              </a:extLst>
            </p:cNvPr>
            <p:cNvCxnSpPr>
              <a:stCxn id="320" idx="6"/>
              <a:endCxn id="333" idx="2"/>
            </p:cNvCxnSpPr>
            <p:nvPr/>
          </p:nvCxnSpPr>
          <p:spPr>
            <a:xfrm>
              <a:off x="5072066" y="2751133"/>
              <a:ext cx="642943" cy="158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59" name="Straight Arrow Connector 558">
              <a:extLst>
                <a:ext uri="{FF2B5EF4-FFF2-40B4-BE49-F238E27FC236}">
                  <a16:creationId xmlns:a16="http://schemas.microsoft.com/office/drawing/2014/main" id="{065AB5E5-9F1A-478D-B5C8-B4BB5DE4562D}"/>
                </a:ext>
              </a:extLst>
            </p:cNvPr>
            <p:cNvCxnSpPr>
              <a:stCxn id="320" idx="6"/>
              <a:endCxn id="334" idx="2"/>
            </p:cNvCxnSpPr>
            <p:nvPr/>
          </p:nvCxnSpPr>
          <p:spPr>
            <a:xfrm>
              <a:off x="5072066" y="2751133"/>
              <a:ext cx="642943" cy="35718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61" name="Straight Arrow Connector 560">
              <a:extLst>
                <a:ext uri="{FF2B5EF4-FFF2-40B4-BE49-F238E27FC236}">
                  <a16:creationId xmlns:a16="http://schemas.microsoft.com/office/drawing/2014/main" id="{19BDCF15-775B-4F62-B32D-13A68C3BC16B}"/>
                </a:ext>
              </a:extLst>
            </p:cNvPr>
            <p:cNvCxnSpPr>
              <a:stCxn id="322" idx="6"/>
              <a:endCxn id="335" idx="2"/>
            </p:cNvCxnSpPr>
            <p:nvPr/>
          </p:nvCxnSpPr>
          <p:spPr>
            <a:xfrm>
              <a:off x="5072066" y="3465513"/>
              <a:ext cx="642943" cy="158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63" name="Straight Arrow Connector 562">
              <a:extLst>
                <a:ext uri="{FF2B5EF4-FFF2-40B4-BE49-F238E27FC236}">
                  <a16:creationId xmlns:a16="http://schemas.microsoft.com/office/drawing/2014/main" id="{09DE9938-3DEF-433F-B98E-F3538BBF3D5B}"/>
                </a:ext>
              </a:extLst>
            </p:cNvPr>
            <p:cNvCxnSpPr>
              <a:stCxn id="323" idx="6"/>
              <a:endCxn id="336" idx="2"/>
            </p:cNvCxnSpPr>
            <p:nvPr/>
          </p:nvCxnSpPr>
          <p:spPr>
            <a:xfrm>
              <a:off x="5072066" y="3822703"/>
              <a:ext cx="642943"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65" name="Straight Arrow Connector 564">
              <a:extLst>
                <a:ext uri="{FF2B5EF4-FFF2-40B4-BE49-F238E27FC236}">
                  <a16:creationId xmlns:a16="http://schemas.microsoft.com/office/drawing/2014/main" id="{5A36E3AA-4331-495D-9330-7DE5D9013345}"/>
                </a:ext>
              </a:extLst>
            </p:cNvPr>
            <p:cNvCxnSpPr>
              <a:stCxn id="324" idx="6"/>
              <a:endCxn id="337" idx="2"/>
            </p:cNvCxnSpPr>
            <p:nvPr/>
          </p:nvCxnSpPr>
          <p:spPr>
            <a:xfrm>
              <a:off x="5072066" y="4179893"/>
              <a:ext cx="642943" cy="158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67" name="Straight Arrow Connector 566">
              <a:extLst>
                <a:ext uri="{FF2B5EF4-FFF2-40B4-BE49-F238E27FC236}">
                  <a16:creationId xmlns:a16="http://schemas.microsoft.com/office/drawing/2014/main" id="{AC46BA1F-DB3B-48CE-9C1A-24260E3C8585}"/>
                </a:ext>
              </a:extLst>
            </p:cNvPr>
            <p:cNvCxnSpPr>
              <a:stCxn id="324" idx="6"/>
              <a:endCxn id="338" idx="2"/>
            </p:cNvCxnSpPr>
            <p:nvPr/>
          </p:nvCxnSpPr>
          <p:spPr>
            <a:xfrm>
              <a:off x="5072066" y="4179893"/>
              <a:ext cx="642943" cy="35718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69" name="Straight Arrow Connector 568">
              <a:extLst>
                <a:ext uri="{FF2B5EF4-FFF2-40B4-BE49-F238E27FC236}">
                  <a16:creationId xmlns:a16="http://schemas.microsoft.com/office/drawing/2014/main" id="{0BF0BE63-D791-4325-B3FC-2AF672727881}"/>
                </a:ext>
              </a:extLst>
            </p:cNvPr>
            <p:cNvCxnSpPr>
              <a:stCxn id="326" idx="6"/>
              <a:endCxn id="339" idx="2"/>
            </p:cNvCxnSpPr>
            <p:nvPr/>
          </p:nvCxnSpPr>
          <p:spPr>
            <a:xfrm>
              <a:off x="5072066" y="4894273"/>
              <a:ext cx="642943" cy="158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71" name="Straight Arrow Connector 570">
              <a:extLst>
                <a:ext uri="{FF2B5EF4-FFF2-40B4-BE49-F238E27FC236}">
                  <a16:creationId xmlns:a16="http://schemas.microsoft.com/office/drawing/2014/main" id="{60A20ACB-33C5-4BE4-9A3E-600366F69404}"/>
                </a:ext>
              </a:extLst>
            </p:cNvPr>
            <p:cNvCxnSpPr>
              <a:stCxn id="326" idx="6"/>
              <a:endCxn id="340" idx="2"/>
            </p:cNvCxnSpPr>
            <p:nvPr/>
          </p:nvCxnSpPr>
          <p:spPr>
            <a:xfrm>
              <a:off x="5072066" y="4894273"/>
              <a:ext cx="642943" cy="35718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73" name="Straight Arrow Connector 572">
              <a:extLst>
                <a:ext uri="{FF2B5EF4-FFF2-40B4-BE49-F238E27FC236}">
                  <a16:creationId xmlns:a16="http://schemas.microsoft.com/office/drawing/2014/main" id="{70BDE73C-C66C-453D-89D9-D46176DBC2C0}"/>
                </a:ext>
              </a:extLst>
            </p:cNvPr>
            <p:cNvCxnSpPr>
              <a:stCxn id="328" idx="6"/>
              <a:endCxn id="341" idx="2"/>
            </p:cNvCxnSpPr>
            <p:nvPr/>
          </p:nvCxnSpPr>
          <p:spPr>
            <a:xfrm>
              <a:off x="5072066" y="5608653"/>
              <a:ext cx="642943" cy="158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75" name="Straight Arrow Connector 574">
              <a:extLst>
                <a:ext uri="{FF2B5EF4-FFF2-40B4-BE49-F238E27FC236}">
                  <a16:creationId xmlns:a16="http://schemas.microsoft.com/office/drawing/2014/main" id="{A0E7DD7A-DD34-4BA2-9E75-7D36E39262E6}"/>
                </a:ext>
              </a:extLst>
            </p:cNvPr>
            <p:cNvCxnSpPr>
              <a:stCxn id="328" idx="6"/>
              <a:endCxn id="342" idx="2"/>
            </p:cNvCxnSpPr>
            <p:nvPr/>
          </p:nvCxnSpPr>
          <p:spPr>
            <a:xfrm>
              <a:off x="5072066" y="5608653"/>
              <a:ext cx="642943" cy="35718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grpSp>
        <p:nvGrpSpPr>
          <p:cNvPr id="23" name="Group 691">
            <a:extLst>
              <a:ext uri="{FF2B5EF4-FFF2-40B4-BE49-F238E27FC236}">
                <a16:creationId xmlns:a16="http://schemas.microsoft.com/office/drawing/2014/main" id="{CAA68BB6-97EF-4DC4-AFFB-9E4115678C82}"/>
              </a:ext>
            </a:extLst>
          </p:cNvPr>
          <p:cNvGrpSpPr>
            <a:grpSpLocks/>
          </p:cNvGrpSpPr>
          <p:nvPr/>
        </p:nvGrpSpPr>
        <p:grpSpPr bwMode="auto">
          <a:xfrm>
            <a:off x="7411984" y="2035608"/>
            <a:ext cx="666924" cy="3376301"/>
            <a:chOff x="5826499" y="1571612"/>
            <a:chExt cx="888641" cy="4500594"/>
          </a:xfrm>
        </p:grpSpPr>
        <p:sp>
          <p:nvSpPr>
            <p:cNvPr id="343" name="Oval 342">
              <a:extLst>
                <a:ext uri="{FF2B5EF4-FFF2-40B4-BE49-F238E27FC236}">
                  <a16:creationId xmlns:a16="http://schemas.microsoft.com/office/drawing/2014/main" id="{032A38E3-F354-45BD-BAD1-7831DF78A261}"/>
                </a:ext>
              </a:extLst>
            </p:cNvPr>
            <p:cNvSpPr/>
            <p:nvPr/>
          </p:nvSpPr>
          <p:spPr>
            <a:xfrm>
              <a:off x="6500914" y="1571612"/>
              <a:ext cx="214226" cy="2143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344" name="Oval 343">
              <a:extLst>
                <a:ext uri="{FF2B5EF4-FFF2-40B4-BE49-F238E27FC236}">
                  <a16:creationId xmlns:a16="http://schemas.microsoft.com/office/drawing/2014/main" id="{2B109A1E-2464-449E-A54F-F67DECCAA239}"/>
                </a:ext>
              </a:extLst>
            </p:cNvPr>
            <p:cNvSpPr/>
            <p:nvPr/>
          </p:nvSpPr>
          <p:spPr>
            <a:xfrm>
              <a:off x="6500914" y="1928802"/>
              <a:ext cx="214226" cy="2143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345" name="Oval 344">
              <a:extLst>
                <a:ext uri="{FF2B5EF4-FFF2-40B4-BE49-F238E27FC236}">
                  <a16:creationId xmlns:a16="http://schemas.microsoft.com/office/drawing/2014/main" id="{3BDD4542-F207-4B94-9463-B9C6043DE460}"/>
                </a:ext>
              </a:extLst>
            </p:cNvPr>
            <p:cNvSpPr/>
            <p:nvPr/>
          </p:nvSpPr>
          <p:spPr>
            <a:xfrm>
              <a:off x="6500914" y="2285992"/>
              <a:ext cx="214226" cy="2143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346" name="Oval 345">
              <a:extLst>
                <a:ext uri="{FF2B5EF4-FFF2-40B4-BE49-F238E27FC236}">
                  <a16:creationId xmlns:a16="http://schemas.microsoft.com/office/drawing/2014/main" id="{359C4CF6-F933-4486-98A8-B7FB5DE6C1A1}"/>
                </a:ext>
              </a:extLst>
            </p:cNvPr>
            <p:cNvSpPr/>
            <p:nvPr/>
          </p:nvSpPr>
          <p:spPr>
            <a:xfrm>
              <a:off x="6500914" y="2643182"/>
              <a:ext cx="214226" cy="2143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347" name="Oval 346">
              <a:extLst>
                <a:ext uri="{FF2B5EF4-FFF2-40B4-BE49-F238E27FC236}">
                  <a16:creationId xmlns:a16="http://schemas.microsoft.com/office/drawing/2014/main" id="{90D96AD6-C714-4D25-9F8F-E20CEF0E423A}"/>
                </a:ext>
              </a:extLst>
            </p:cNvPr>
            <p:cNvSpPr/>
            <p:nvPr/>
          </p:nvSpPr>
          <p:spPr>
            <a:xfrm>
              <a:off x="6500914" y="3000372"/>
              <a:ext cx="214226" cy="2143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348" name="Oval 347">
              <a:extLst>
                <a:ext uri="{FF2B5EF4-FFF2-40B4-BE49-F238E27FC236}">
                  <a16:creationId xmlns:a16="http://schemas.microsoft.com/office/drawing/2014/main" id="{4A445719-CBC8-4787-BC08-DAB6F7BA8761}"/>
                </a:ext>
              </a:extLst>
            </p:cNvPr>
            <p:cNvSpPr/>
            <p:nvPr/>
          </p:nvSpPr>
          <p:spPr>
            <a:xfrm>
              <a:off x="6500914" y="3357562"/>
              <a:ext cx="214226" cy="2143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349" name="Oval 348">
              <a:extLst>
                <a:ext uri="{FF2B5EF4-FFF2-40B4-BE49-F238E27FC236}">
                  <a16:creationId xmlns:a16="http://schemas.microsoft.com/office/drawing/2014/main" id="{ECB78F08-7556-4096-BAEA-48C628B0E2A6}"/>
                </a:ext>
              </a:extLst>
            </p:cNvPr>
            <p:cNvSpPr/>
            <p:nvPr/>
          </p:nvSpPr>
          <p:spPr>
            <a:xfrm>
              <a:off x="6500914" y="3714752"/>
              <a:ext cx="214226" cy="2143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350" name="Oval 349">
              <a:extLst>
                <a:ext uri="{FF2B5EF4-FFF2-40B4-BE49-F238E27FC236}">
                  <a16:creationId xmlns:a16="http://schemas.microsoft.com/office/drawing/2014/main" id="{83D48733-2FD1-4B2F-B41D-718C739A41E8}"/>
                </a:ext>
              </a:extLst>
            </p:cNvPr>
            <p:cNvSpPr/>
            <p:nvPr/>
          </p:nvSpPr>
          <p:spPr>
            <a:xfrm>
              <a:off x="6500914" y="4071942"/>
              <a:ext cx="214226" cy="2143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351" name="Oval 350">
              <a:extLst>
                <a:ext uri="{FF2B5EF4-FFF2-40B4-BE49-F238E27FC236}">
                  <a16:creationId xmlns:a16="http://schemas.microsoft.com/office/drawing/2014/main" id="{6F92CA8C-4C63-423B-BA16-AFED58058957}"/>
                </a:ext>
              </a:extLst>
            </p:cNvPr>
            <p:cNvSpPr/>
            <p:nvPr/>
          </p:nvSpPr>
          <p:spPr>
            <a:xfrm>
              <a:off x="6500914" y="4429132"/>
              <a:ext cx="214226" cy="2143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352" name="Oval 351">
              <a:extLst>
                <a:ext uri="{FF2B5EF4-FFF2-40B4-BE49-F238E27FC236}">
                  <a16:creationId xmlns:a16="http://schemas.microsoft.com/office/drawing/2014/main" id="{0C3ADCC7-338E-47AD-A359-40447FF89AA5}"/>
                </a:ext>
              </a:extLst>
            </p:cNvPr>
            <p:cNvSpPr/>
            <p:nvPr/>
          </p:nvSpPr>
          <p:spPr>
            <a:xfrm>
              <a:off x="6500914" y="4786322"/>
              <a:ext cx="214226" cy="2143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353" name="Oval 352">
              <a:extLst>
                <a:ext uri="{FF2B5EF4-FFF2-40B4-BE49-F238E27FC236}">
                  <a16:creationId xmlns:a16="http://schemas.microsoft.com/office/drawing/2014/main" id="{4ED1895C-F43D-43F1-901A-A1A1FBD0A345}"/>
                </a:ext>
              </a:extLst>
            </p:cNvPr>
            <p:cNvSpPr/>
            <p:nvPr/>
          </p:nvSpPr>
          <p:spPr>
            <a:xfrm>
              <a:off x="6500914" y="5143512"/>
              <a:ext cx="214226" cy="2143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354" name="Oval 353">
              <a:extLst>
                <a:ext uri="{FF2B5EF4-FFF2-40B4-BE49-F238E27FC236}">
                  <a16:creationId xmlns:a16="http://schemas.microsoft.com/office/drawing/2014/main" id="{7537108F-D0E3-430A-B3AE-BAED9931C7F0}"/>
                </a:ext>
              </a:extLst>
            </p:cNvPr>
            <p:cNvSpPr/>
            <p:nvPr/>
          </p:nvSpPr>
          <p:spPr>
            <a:xfrm>
              <a:off x="6500914" y="5500702"/>
              <a:ext cx="214226" cy="2143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355" name="Oval 354">
              <a:extLst>
                <a:ext uri="{FF2B5EF4-FFF2-40B4-BE49-F238E27FC236}">
                  <a16:creationId xmlns:a16="http://schemas.microsoft.com/office/drawing/2014/main" id="{B86CE44E-F234-4AEA-B950-ADFE5B1F8FDC}"/>
                </a:ext>
              </a:extLst>
            </p:cNvPr>
            <p:cNvSpPr/>
            <p:nvPr/>
          </p:nvSpPr>
          <p:spPr>
            <a:xfrm>
              <a:off x="6500914" y="5857892"/>
              <a:ext cx="214226" cy="2143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cxnSp>
          <p:nvCxnSpPr>
            <p:cNvPr id="577" name="Straight Arrow Connector 576">
              <a:extLst>
                <a:ext uri="{FF2B5EF4-FFF2-40B4-BE49-F238E27FC236}">
                  <a16:creationId xmlns:a16="http://schemas.microsoft.com/office/drawing/2014/main" id="{A2B61ABD-E432-491B-9DAD-7BE11DB7DF6C}"/>
                </a:ext>
              </a:extLst>
            </p:cNvPr>
            <p:cNvCxnSpPr>
              <a:stCxn id="330" idx="6"/>
              <a:endCxn id="343" idx="2"/>
            </p:cNvCxnSpPr>
            <p:nvPr/>
          </p:nvCxnSpPr>
          <p:spPr>
            <a:xfrm>
              <a:off x="5858236" y="1679563"/>
              <a:ext cx="642677"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79" name="Straight Arrow Connector 578">
              <a:extLst>
                <a:ext uri="{FF2B5EF4-FFF2-40B4-BE49-F238E27FC236}">
                  <a16:creationId xmlns:a16="http://schemas.microsoft.com/office/drawing/2014/main" id="{744DBD55-8341-47FF-8B1F-83C62254F725}"/>
                </a:ext>
              </a:extLst>
            </p:cNvPr>
            <p:cNvCxnSpPr>
              <a:stCxn id="330" idx="6"/>
              <a:endCxn id="344" idx="2"/>
            </p:cNvCxnSpPr>
            <p:nvPr/>
          </p:nvCxnSpPr>
          <p:spPr>
            <a:xfrm>
              <a:off x="5858236" y="1679563"/>
              <a:ext cx="642677" cy="35719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81" name="Straight Arrow Connector 580">
              <a:extLst>
                <a:ext uri="{FF2B5EF4-FFF2-40B4-BE49-F238E27FC236}">
                  <a16:creationId xmlns:a16="http://schemas.microsoft.com/office/drawing/2014/main" id="{E11F24F7-CE19-4F6E-B86E-E5B51BDAFE80}"/>
                </a:ext>
              </a:extLst>
            </p:cNvPr>
            <p:cNvCxnSpPr>
              <a:stCxn id="330" idx="6"/>
              <a:endCxn id="345" idx="2"/>
            </p:cNvCxnSpPr>
            <p:nvPr/>
          </p:nvCxnSpPr>
          <p:spPr>
            <a:xfrm>
              <a:off x="5858236" y="1679563"/>
              <a:ext cx="642677" cy="71438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83" name="Straight Arrow Connector 582">
              <a:extLst>
                <a:ext uri="{FF2B5EF4-FFF2-40B4-BE49-F238E27FC236}">
                  <a16:creationId xmlns:a16="http://schemas.microsoft.com/office/drawing/2014/main" id="{C0ED0022-F4EE-452C-B66A-12FC79D35D26}"/>
                </a:ext>
              </a:extLst>
            </p:cNvPr>
            <p:cNvCxnSpPr>
              <a:stCxn id="333" idx="6"/>
              <a:endCxn id="346" idx="2"/>
            </p:cNvCxnSpPr>
            <p:nvPr/>
          </p:nvCxnSpPr>
          <p:spPr>
            <a:xfrm>
              <a:off x="5858236" y="2751133"/>
              <a:ext cx="642677" cy="158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85" name="Straight Arrow Connector 584">
              <a:extLst>
                <a:ext uri="{FF2B5EF4-FFF2-40B4-BE49-F238E27FC236}">
                  <a16:creationId xmlns:a16="http://schemas.microsoft.com/office/drawing/2014/main" id="{4BD68459-FD61-4B4F-8ADC-709592155523}"/>
                </a:ext>
              </a:extLst>
            </p:cNvPr>
            <p:cNvCxnSpPr>
              <a:stCxn id="334" idx="6"/>
              <a:endCxn id="347" idx="2"/>
            </p:cNvCxnSpPr>
            <p:nvPr/>
          </p:nvCxnSpPr>
          <p:spPr>
            <a:xfrm>
              <a:off x="5858236" y="3108323"/>
              <a:ext cx="642677"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87" name="Straight Arrow Connector 586">
              <a:extLst>
                <a:ext uri="{FF2B5EF4-FFF2-40B4-BE49-F238E27FC236}">
                  <a16:creationId xmlns:a16="http://schemas.microsoft.com/office/drawing/2014/main" id="{9F56747B-13C9-4490-AABE-96C96085C598}"/>
                </a:ext>
              </a:extLst>
            </p:cNvPr>
            <p:cNvCxnSpPr>
              <a:stCxn id="334" idx="6"/>
              <a:endCxn id="348" idx="2"/>
            </p:cNvCxnSpPr>
            <p:nvPr/>
          </p:nvCxnSpPr>
          <p:spPr>
            <a:xfrm>
              <a:off x="5858236" y="3108323"/>
              <a:ext cx="642677" cy="35719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90" name="Straight Arrow Connector 589">
              <a:extLst>
                <a:ext uri="{FF2B5EF4-FFF2-40B4-BE49-F238E27FC236}">
                  <a16:creationId xmlns:a16="http://schemas.microsoft.com/office/drawing/2014/main" id="{5CC45288-A7B2-4FB1-98F8-02DC68509127}"/>
                </a:ext>
              </a:extLst>
            </p:cNvPr>
            <p:cNvCxnSpPr>
              <a:stCxn id="336" idx="6"/>
              <a:endCxn id="349" idx="2"/>
            </p:cNvCxnSpPr>
            <p:nvPr/>
          </p:nvCxnSpPr>
          <p:spPr>
            <a:xfrm>
              <a:off x="5858236" y="3822703"/>
              <a:ext cx="642677"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92" name="Straight Arrow Connector 591">
              <a:extLst>
                <a:ext uri="{FF2B5EF4-FFF2-40B4-BE49-F238E27FC236}">
                  <a16:creationId xmlns:a16="http://schemas.microsoft.com/office/drawing/2014/main" id="{7332D225-4AA1-4868-80F9-6A69293F02CF}"/>
                </a:ext>
              </a:extLst>
            </p:cNvPr>
            <p:cNvCxnSpPr>
              <a:stCxn id="336" idx="6"/>
              <a:endCxn id="350" idx="2"/>
            </p:cNvCxnSpPr>
            <p:nvPr/>
          </p:nvCxnSpPr>
          <p:spPr>
            <a:xfrm>
              <a:off x="5858236" y="3822703"/>
              <a:ext cx="642677" cy="35719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94" name="Straight Arrow Connector 593">
              <a:extLst>
                <a:ext uri="{FF2B5EF4-FFF2-40B4-BE49-F238E27FC236}">
                  <a16:creationId xmlns:a16="http://schemas.microsoft.com/office/drawing/2014/main" id="{38CB49BC-4008-4A8A-A572-A63F5FF26C77}"/>
                </a:ext>
              </a:extLst>
            </p:cNvPr>
            <p:cNvCxnSpPr>
              <a:stCxn id="338" idx="6"/>
              <a:endCxn id="351" idx="2"/>
            </p:cNvCxnSpPr>
            <p:nvPr/>
          </p:nvCxnSpPr>
          <p:spPr>
            <a:xfrm>
              <a:off x="5858236" y="4537082"/>
              <a:ext cx="642677"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96" name="Straight Arrow Connector 595">
              <a:extLst>
                <a:ext uri="{FF2B5EF4-FFF2-40B4-BE49-F238E27FC236}">
                  <a16:creationId xmlns:a16="http://schemas.microsoft.com/office/drawing/2014/main" id="{6B249F48-D63C-4184-B4EB-73B7F75E28DB}"/>
                </a:ext>
              </a:extLst>
            </p:cNvPr>
            <p:cNvCxnSpPr>
              <a:stCxn id="339" idx="6"/>
              <a:endCxn id="352" idx="2"/>
            </p:cNvCxnSpPr>
            <p:nvPr/>
          </p:nvCxnSpPr>
          <p:spPr>
            <a:xfrm>
              <a:off x="5858236" y="4894273"/>
              <a:ext cx="642677" cy="158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98" name="Straight Arrow Connector 597">
              <a:extLst>
                <a:ext uri="{FF2B5EF4-FFF2-40B4-BE49-F238E27FC236}">
                  <a16:creationId xmlns:a16="http://schemas.microsoft.com/office/drawing/2014/main" id="{3B595A0C-126F-4276-8115-584B0674A125}"/>
                </a:ext>
              </a:extLst>
            </p:cNvPr>
            <p:cNvCxnSpPr>
              <a:stCxn id="339" idx="6"/>
              <a:endCxn id="353" idx="2"/>
            </p:cNvCxnSpPr>
            <p:nvPr/>
          </p:nvCxnSpPr>
          <p:spPr>
            <a:xfrm>
              <a:off x="5858236" y="4894273"/>
              <a:ext cx="642677" cy="35718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00" name="Straight Arrow Connector 599">
              <a:extLst>
                <a:ext uri="{FF2B5EF4-FFF2-40B4-BE49-F238E27FC236}">
                  <a16:creationId xmlns:a16="http://schemas.microsoft.com/office/drawing/2014/main" id="{5EDBE739-DF0F-4D46-9ECF-88A4FD459F66}"/>
                </a:ext>
              </a:extLst>
            </p:cNvPr>
            <p:cNvCxnSpPr>
              <a:stCxn id="340" idx="5"/>
              <a:endCxn id="354" idx="2"/>
            </p:cNvCxnSpPr>
            <p:nvPr/>
          </p:nvCxnSpPr>
          <p:spPr>
            <a:xfrm rot="16200000" flipH="1">
              <a:off x="6023212" y="5129363"/>
              <a:ext cx="280989" cy="67441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05" name="Straight Arrow Connector 604">
              <a:extLst>
                <a:ext uri="{FF2B5EF4-FFF2-40B4-BE49-F238E27FC236}">
                  <a16:creationId xmlns:a16="http://schemas.microsoft.com/office/drawing/2014/main" id="{D244BEB5-8D0C-47FB-AF19-1F170A349712}"/>
                </a:ext>
              </a:extLst>
            </p:cNvPr>
            <p:cNvCxnSpPr>
              <a:stCxn id="341" idx="6"/>
              <a:endCxn id="355" idx="2"/>
            </p:cNvCxnSpPr>
            <p:nvPr/>
          </p:nvCxnSpPr>
          <p:spPr>
            <a:xfrm>
              <a:off x="5858236" y="5608653"/>
              <a:ext cx="642677" cy="35718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grpSp>
        <p:nvGrpSpPr>
          <p:cNvPr id="24" name="Group 692">
            <a:extLst>
              <a:ext uri="{FF2B5EF4-FFF2-40B4-BE49-F238E27FC236}">
                <a16:creationId xmlns:a16="http://schemas.microsoft.com/office/drawing/2014/main" id="{15F307C9-CEF0-4C1F-9F64-0912689703E9}"/>
              </a:ext>
            </a:extLst>
          </p:cNvPr>
          <p:cNvGrpSpPr>
            <a:grpSpLocks/>
          </p:cNvGrpSpPr>
          <p:nvPr/>
        </p:nvGrpSpPr>
        <p:grpSpPr bwMode="auto">
          <a:xfrm>
            <a:off x="8025316" y="2035608"/>
            <a:ext cx="696697" cy="3376301"/>
            <a:chOff x="6643702" y="1571612"/>
            <a:chExt cx="928694" cy="4500594"/>
          </a:xfrm>
        </p:grpSpPr>
        <p:sp>
          <p:nvSpPr>
            <p:cNvPr id="356" name="Oval 355">
              <a:extLst>
                <a:ext uri="{FF2B5EF4-FFF2-40B4-BE49-F238E27FC236}">
                  <a16:creationId xmlns:a16="http://schemas.microsoft.com/office/drawing/2014/main" id="{F87EA278-A949-4068-BF64-31CAD3527214}"/>
                </a:ext>
              </a:extLst>
            </p:cNvPr>
            <p:cNvSpPr/>
            <p:nvPr/>
          </p:nvSpPr>
          <p:spPr>
            <a:xfrm>
              <a:off x="7358082" y="1571612"/>
              <a:ext cx="214314" cy="2143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357" name="Oval 356">
              <a:extLst>
                <a:ext uri="{FF2B5EF4-FFF2-40B4-BE49-F238E27FC236}">
                  <a16:creationId xmlns:a16="http://schemas.microsoft.com/office/drawing/2014/main" id="{3C629078-34A3-4553-A386-D341AF363C38}"/>
                </a:ext>
              </a:extLst>
            </p:cNvPr>
            <p:cNvSpPr/>
            <p:nvPr/>
          </p:nvSpPr>
          <p:spPr>
            <a:xfrm>
              <a:off x="7358082" y="1928802"/>
              <a:ext cx="214314" cy="2143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358" name="Oval 357">
              <a:extLst>
                <a:ext uri="{FF2B5EF4-FFF2-40B4-BE49-F238E27FC236}">
                  <a16:creationId xmlns:a16="http://schemas.microsoft.com/office/drawing/2014/main" id="{81999FA7-7A45-4896-8EFF-8C373D0F9821}"/>
                </a:ext>
              </a:extLst>
            </p:cNvPr>
            <p:cNvSpPr/>
            <p:nvPr/>
          </p:nvSpPr>
          <p:spPr>
            <a:xfrm>
              <a:off x="7358082" y="2285992"/>
              <a:ext cx="214314" cy="2143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359" name="Oval 358">
              <a:extLst>
                <a:ext uri="{FF2B5EF4-FFF2-40B4-BE49-F238E27FC236}">
                  <a16:creationId xmlns:a16="http://schemas.microsoft.com/office/drawing/2014/main" id="{79FF86D2-C16D-454F-A6DF-104F64FCFAD8}"/>
                </a:ext>
              </a:extLst>
            </p:cNvPr>
            <p:cNvSpPr/>
            <p:nvPr/>
          </p:nvSpPr>
          <p:spPr>
            <a:xfrm>
              <a:off x="7358082" y="2643182"/>
              <a:ext cx="214314" cy="2143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360" name="Oval 359">
              <a:extLst>
                <a:ext uri="{FF2B5EF4-FFF2-40B4-BE49-F238E27FC236}">
                  <a16:creationId xmlns:a16="http://schemas.microsoft.com/office/drawing/2014/main" id="{8AD539F7-D125-47E1-9D46-3665A6E60F29}"/>
                </a:ext>
              </a:extLst>
            </p:cNvPr>
            <p:cNvSpPr/>
            <p:nvPr/>
          </p:nvSpPr>
          <p:spPr>
            <a:xfrm>
              <a:off x="7358082" y="3000372"/>
              <a:ext cx="214314" cy="2143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361" name="Oval 360">
              <a:extLst>
                <a:ext uri="{FF2B5EF4-FFF2-40B4-BE49-F238E27FC236}">
                  <a16:creationId xmlns:a16="http://schemas.microsoft.com/office/drawing/2014/main" id="{1DF4D391-4285-479B-8B0E-A4986C9ECCE1}"/>
                </a:ext>
              </a:extLst>
            </p:cNvPr>
            <p:cNvSpPr/>
            <p:nvPr/>
          </p:nvSpPr>
          <p:spPr>
            <a:xfrm>
              <a:off x="7358082" y="3357562"/>
              <a:ext cx="214314" cy="2143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362" name="Oval 361">
              <a:extLst>
                <a:ext uri="{FF2B5EF4-FFF2-40B4-BE49-F238E27FC236}">
                  <a16:creationId xmlns:a16="http://schemas.microsoft.com/office/drawing/2014/main" id="{8F212A7F-CDFA-4455-BF71-6FE7308DCA05}"/>
                </a:ext>
              </a:extLst>
            </p:cNvPr>
            <p:cNvSpPr/>
            <p:nvPr/>
          </p:nvSpPr>
          <p:spPr>
            <a:xfrm>
              <a:off x="7358082" y="3714752"/>
              <a:ext cx="214314" cy="2143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363" name="Oval 362">
              <a:extLst>
                <a:ext uri="{FF2B5EF4-FFF2-40B4-BE49-F238E27FC236}">
                  <a16:creationId xmlns:a16="http://schemas.microsoft.com/office/drawing/2014/main" id="{968B9BE4-1CCB-45C1-B43A-385BDD10D3B6}"/>
                </a:ext>
              </a:extLst>
            </p:cNvPr>
            <p:cNvSpPr/>
            <p:nvPr/>
          </p:nvSpPr>
          <p:spPr>
            <a:xfrm>
              <a:off x="7358082" y="4071942"/>
              <a:ext cx="214314" cy="2143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364" name="Oval 363">
              <a:extLst>
                <a:ext uri="{FF2B5EF4-FFF2-40B4-BE49-F238E27FC236}">
                  <a16:creationId xmlns:a16="http://schemas.microsoft.com/office/drawing/2014/main" id="{8668703F-F937-4DA6-8091-89CFF4C5B048}"/>
                </a:ext>
              </a:extLst>
            </p:cNvPr>
            <p:cNvSpPr/>
            <p:nvPr/>
          </p:nvSpPr>
          <p:spPr>
            <a:xfrm>
              <a:off x="7358082" y="4429132"/>
              <a:ext cx="214314" cy="2143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365" name="Oval 364">
              <a:extLst>
                <a:ext uri="{FF2B5EF4-FFF2-40B4-BE49-F238E27FC236}">
                  <a16:creationId xmlns:a16="http://schemas.microsoft.com/office/drawing/2014/main" id="{FC9534B4-F92F-4442-B6B0-361F8D8A7D02}"/>
                </a:ext>
              </a:extLst>
            </p:cNvPr>
            <p:cNvSpPr/>
            <p:nvPr/>
          </p:nvSpPr>
          <p:spPr>
            <a:xfrm>
              <a:off x="7358082" y="4786322"/>
              <a:ext cx="214314" cy="2143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366" name="Oval 365">
              <a:extLst>
                <a:ext uri="{FF2B5EF4-FFF2-40B4-BE49-F238E27FC236}">
                  <a16:creationId xmlns:a16="http://schemas.microsoft.com/office/drawing/2014/main" id="{DEDA1EA5-F549-4620-8565-5D24BE9CA848}"/>
                </a:ext>
              </a:extLst>
            </p:cNvPr>
            <p:cNvSpPr/>
            <p:nvPr/>
          </p:nvSpPr>
          <p:spPr>
            <a:xfrm>
              <a:off x="7358082" y="5143512"/>
              <a:ext cx="214314" cy="2143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367" name="Oval 366">
              <a:extLst>
                <a:ext uri="{FF2B5EF4-FFF2-40B4-BE49-F238E27FC236}">
                  <a16:creationId xmlns:a16="http://schemas.microsoft.com/office/drawing/2014/main" id="{589E794B-4EB4-4CD1-8109-9C31C6964B6F}"/>
                </a:ext>
              </a:extLst>
            </p:cNvPr>
            <p:cNvSpPr/>
            <p:nvPr/>
          </p:nvSpPr>
          <p:spPr>
            <a:xfrm>
              <a:off x="7358082" y="5500702"/>
              <a:ext cx="214314" cy="2143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368" name="Oval 367">
              <a:extLst>
                <a:ext uri="{FF2B5EF4-FFF2-40B4-BE49-F238E27FC236}">
                  <a16:creationId xmlns:a16="http://schemas.microsoft.com/office/drawing/2014/main" id="{054E19E4-2032-4BB5-A048-AA6E17E26089}"/>
                </a:ext>
              </a:extLst>
            </p:cNvPr>
            <p:cNvSpPr/>
            <p:nvPr/>
          </p:nvSpPr>
          <p:spPr>
            <a:xfrm>
              <a:off x="7358082" y="5857892"/>
              <a:ext cx="214314" cy="2143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cxnSp>
          <p:nvCxnSpPr>
            <p:cNvPr id="607" name="Straight Arrow Connector 606">
              <a:extLst>
                <a:ext uri="{FF2B5EF4-FFF2-40B4-BE49-F238E27FC236}">
                  <a16:creationId xmlns:a16="http://schemas.microsoft.com/office/drawing/2014/main" id="{BBA79E4B-4781-4819-9487-E167099CCFCA}"/>
                </a:ext>
              </a:extLst>
            </p:cNvPr>
            <p:cNvCxnSpPr>
              <a:stCxn id="343" idx="6"/>
              <a:endCxn id="356" idx="2"/>
            </p:cNvCxnSpPr>
            <p:nvPr/>
          </p:nvCxnSpPr>
          <p:spPr>
            <a:xfrm>
              <a:off x="6643702" y="1679563"/>
              <a:ext cx="71438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09" name="Straight Arrow Connector 608">
              <a:extLst>
                <a:ext uri="{FF2B5EF4-FFF2-40B4-BE49-F238E27FC236}">
                  <a16:creationId xmlns:a16="http://schemas.microsoft.com/office/drawing/2014/main" id="{816AAFD2-97AB-4992-B81F-CF3A85C2134B}"/>
                </a:ext>
              </a:extLst>
            </p:cNvPr>
            <p:cNvCxnSpPr>
              <a:stCxn id="345" idx="6"/>
              <a:endCxn id="357" idx="2"/>
            </p:cNvCxnSpPr>
            <p:nvPr/>
          </p:nvCxnSpPr>
          <p:spPr>
            <a:xfrm flipV="1">
              <a:off x="6643702" y="2036753"/>
              <a:ext cx="714380" cy="35718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11" name="Straight Arrow Connector 610">
              <a:extLst>
                <a:ext uri="{FF2B5EF4-FFF2-40B4-BE49-F238E27FC236}">
                  <a16:creationId xmlns:a16="http://schemas.microsoft.com/office/drawing/2014/main" id="{3E92DA3A-504A-46DC-9684-3B4EC423F9F7}"/>
                </a:ext>
              </a:extLst>
            </p:cNvPr>
            <p:cNvCxnSpPr>
              <a:stCxn id="345" idx="6"/>
              <a:endCxn id="358" idx="2"/>
            </p:cNvCxnSpPr>
            <p:nvPr/>
          </p:nvCxnSpPr>
          <p:spPr>
            <a:xfrm>
              <a:off x="6643702" y="2393943"/>
              <a:ext cx="71438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13" name="Straight Arrow Connector 612">
              <a:extLst>
                <a:ext uri="{FF2B5EF4-FFF2-40B4-BE49-F238E27FC236}">
                  <a16:creationId xmlns:a16="http://schemas.microsoft.com/office/drawing/2014/main" id="{EACE6813-94E7-489F-AAB6-7B93E252D12A}"/>
                </a:ext>
              </a:extLst>
            </p:cNvPr>
            <p:cNvCxnSpPr>
              <a:stCxn id="345" idx="6"/>
              <a:endCxn id="359" idx="2"/>
            </p:cNvCxnSpPr>
            <p:nvPr/>
          </p:nvCxnSpPr>
          <p:spPr>
            <a:xfrm>
              <a:off x="6643702" y="2393943"/>
              <a:ext cx="714380" cy="35719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15" name="Straight Arrow Connector 614">
              <a:extLst>
                <a:ext uri="{FF2B5EF4-FFF2-40B4-BE49-F238E27FC236}">
                  <a16:creationId xmlns:a16="http://schemas.microsoft.com/office/drawing/2014/main" id="{0FAF3CD3-5AE8-4274-967B-FB7B87F54822}"/>
                </a:ext>
              </a:extLst>
            </p:cNvPr>
            <p:cNvCxnSpPr>
              <a:stCxn id="347" idx="6"/>
              <a:endCxn id="360" idx="2"/>
            </p:cNvCxnSpPr>
            <p:nvPr/>
          </p:nvCxnSpPr>
          <p:spPr>
            <a:xfrm>
              <a:off x="6643702" y="3108323"/>
              <a:ext cx="71438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17" name="Straight Arrow Connector 616">
              <a:extLst>
                <a:ext uri="{FF2B5EF4-FFF2-40B4-BE49-F238E27FC236}">
                  <a16:creationId xmlns:a16="http://schemas.microsoft.com/office/drawing/2014/main" id="{91C16B97-E8D1-4D91-AAA8-5C7D041AC7E6}"/>
                </a:ext>
              </a:extLst>
            </p:cNvPr>
            <p:cNvCxnSpPr>
              <a:stCxn id="349" idx="6"/>
              <a:endCxn id="361" idx="2"/>
            </p:cNvCxnSpPr>
            <p:nvPr/>
          </p:nvCxnSpPr>
          <p:spPr>
            <a:xfrm flipV="1">
              <a:off x="6643702" y="3465513"/>
              <a:ext cx="714380" cy="35718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19" name="Straight Arrow Connector 618">
              <a:extLst>
                <a:ext uri="{FF2B5EF4-FFF2-40B4-BE49-F238E27FC236}">
                  <a16:creationId xmlns:a16="http://schemas.microsoft.com/office/drawing/2014/main" id="{AFFA3500-B068-469E-A0E7-0F7C75B9F60A}"/>
                </a:ext>
              </a:extLst>
            </p:cNvPr>
            <p:cNvCxnSpPr>
              <a:stCxn id="349" idx="6"/>
              <a:endCxn id="362" idx="2"/>
            </p:cNvCxnSpPr>
            <p:nvPr/>
          </p:nvCxnSpPr>
          <p:spPr>
            <a:xfrm>
              <a:off x="6643702" y="3822703"/>
              <a:ext cx="71438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21" name="Straight Arrow Connector 620">
              <a:extLst>
                <a:ext uri="{FF2B5EF4-FFF2-40B4-BE49-F238E27FC236}">
                  <a16:creationId xmlns:a16="http://schemas.microsoft.com/office/drawing/2014/main" id="{A585A572-9844-43F7-937D-A34545891771}"/>
                </a:ext>
              </a:extLst>
            </p:cNvPr>
            <p:cNvCxnSpPr>
              <a:stCxn id="351" idx="6"/>
              <a:endCxn id="363" idx="2"/>
            </p:cNvCxnSpPr>
            <p:nvPr/>
          </p:nvCxnSpPr>
          <p:spPr>
            <a:xfrm flipV="1">
              <a:off x="6643702" y="4179893"/>
              <a:ext cx="714380" cy="35718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23" name="Straight Arrow Connector 622">
              <a:extLst>
                <a:ext uri="{FF2B5EF4-FFF2-40B4-BE49-F238E27FC236}">
                  <a16:creationId xmlns:a16="http://schemas.microsoft.com/office/drawing/2014/main" id="{60FCB357-D936-4BDF-A5FB-102B79281CDC}"/>
                </a:ext>
              </a:extLst>
            </p:cNvPr>
            <p:cNvCxnSpPr>
              <a:stCxn id="351" idx="6"/>
              <a:endCxn id="364" idx="2"/>
            </p:cNvCxnSpPr>
            <p:nvPr/>
          </p:nvCxnSpPr>
          <p:spPr>
            <a:xfrm>
              <a:off x="6643702" y="4537082"/>
              <a:ext cx="71438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25" name="Straight Arrow Connector 624">
              <a:extLst>
                <a:ext uri="{FF2B5EF4-FFF2-40B4-BE49-F238E27FC236}">
                  <a16:creationId xmlns:a16="http://schemas.microsoft.com/office/drawing/2014/main" id="{D8606646-03EC-43C0-92C5-463CF5E79018}"/>
                </a:ext>
              </a:extLst>
            </p:cNvPr>
            <p:cNvCxnSpPr>
              <a:stCxn id="352" idx="6"/>
              <a:endCxn id="365" idx="2"/>
            </p:cNvCxnSpPr>
            <p:nvPr/>
          </p:nvCxnSpPr>
          <p:spPr>
            <a:xfrm>
              <a:off x="6643702" y="4894273"/>
              <a:ext cx="714380" cy="158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27" name="Straight Arrow Connector 626">
              <a:extLst>
                <a:ext uri="{FF2B5EF4-FFF2-40B4-BE49-F238E27FC236}">
                  <a16:creationId xmlns:a16="http://schemas.microsoft.com/office/drawing/2014/main" id="{37B518F6-F32B-4DDC-8CED-39165827009B}"/>
                </a:ext>
              </a:extLst>
            </p:cNvPr>
            <p:cNvCxnSpPr>
              <a:stCxn id="354" idx="6"/>
              <a:endCxn id="368" idx="3"/>
            </p:cNvCxnSpPr>
            <p:nvPr/>
          </p:nvCxnSpPr>
          <p:spPr>
            <a:xfrm>
              <a:off x="6643702" y="5608653"/>
              <a:ext cx="746130" cy="43180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29" name="Straight Arrow Connector 628">
              <a:extLst>
                <a:ext uri="{FF2B5EF4-FFF2-40B4-BE49-F238E27FC236}">
                  <a16:creationId xmlns:a16="http://schemas.microsoft.com/office/drawing/2014/main" id="{E7324CCB-A9F7-4E52-A3BA-55BCC23AB5C9}"/>
                </a:ext>
              </a:extLst>
            </p:cNvPr>
            <p:cNvCxnSpPr>
              <a:stCxn id="354" idx="6"/>
              <a:endCxn id="366" idx="2"/>
            </p:cNvCxnSpPr>
            <p:nvPr/>
          </p:nvCxnSpPr>
          <p:spPr>
            <a:xfrm flipV="1">
              <a:off x="6643702" y="5251462"/>
              <a:ext cx="714380" cy="35719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31" name="Straight Arrow Connector 630">
              <a:extLst>
                <a:ext uri="{FF2B5EF4-FFF2-40B4-BE49-F238E27FC236}">
                  <a16:creationId xmlns:a16="http://schemas.microsoft.com/office/drawing/2014/main" id="{DED961EB-EC3B-40E4-BAE2-14A0ADC42C22}"/>
                </a:ext>
              </a:extLst>
            </p:cNvPr>
            <p:cNvCxnSpPr>
              <a:stCxn id="354" idx="6"/>
              <a:endCxn id="367" idx="2"/>
            </p:cNvCxnSpPr>
            <p:nvPr/>
          </p:nvCxnSpPr>
          <p:spPr>
            <a:xfrm>
              <a:off x="6643702" y="5608653"/>
              <a:ext cx="714380" cy="158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sp>
        <p:nvSpPr>
          <p:cNvPr id="13326" name="TextBox 368">
            <a:extLst>
              <a:ext uri="{FF2B5EF4-FFF2-40B4-BE49-F238E27FC236}">
                <a16:creationId xmlns:a16="http://schemas.microsoft.com/office/drawing/2014/main" id="{F9A32DD7-1D4A-4CF7-BEA1-FBDBED9B988C}"/>
              </a:ext>
            </a:extLst>
          </p:cNvPr>
          <p:cNvSpPr txBox="1">
            <a:spLocks noChangeArrowheads="1"/>
          </p:cNvSpPr>
          <p:nvPr/>
        </p:nvSpPr>
        <p:spPr bwMode="auto">
          <a:xfrm>
            <a:off x="2773292" y="3536184"/>
            <a:ext cx="383438"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350"/>
              <a:t>Ne</a:t>
            </a:r>
          </a:p>
        </p:txBody>
      </p:sp>
      <p:sp>
        <p:nvSpPr>
          <p:cNvPr id="371" name="Left Brace 370">
            <a:extLst>
              <a:ext uri="{FF2B5EF4-FFF2-40B4-BE49-F238E27FC236}">
                <a16:creationId xmlns:a16="http://schemas.microsoft.com/office/drawing/2014/main" id="{ED065077-9C76-48FF-854A-932EE5970E6B}"/>
              </a:ext>
            </a:extLst>
          </p:cNvPr>
          <p:cNvSpPr/>
          <p:nvPr/>
        </p:nvSpPr>
        <p:spPr>
          <a:xfrm>
            <a:off x="3202028" y="1928422"/>
            <a:ext cx="214368" cy="3483486"/>
          </a:xfrm>
          <a:prstGeom prst="leftBrace">
            <a:avLst/>
          </a:prstGeom>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sz="1350"/>
          </a:p>
        </p:txBody>
      </p:sp>
      <p:sp>
        <p:nvSpPr>
          <p:cNvPr id="376" name="1 Título"/>
          <p:cNvSpPr>
            <a:spLocks noGrp="1"/>
          </p:cNvSpPr>
          <p:nvPr>
            <p:ph type="title"/>
          </p:nvPr>
        </p:nvSpPr>
        <p:spPr>
          <a:xfrm>
            <a:off x="1981200" y="274638"/>
            <a:ext cx="8229600" cy="1143000"/>
          </a:xfrm>
        </p:spPr>
        <p:txBody>
          <a:bodyPr/>
          <a:lstStyle/>
          <a:p>
            <a:r>
              <a:rPr lang="en-US" dirty="0"/>
              <a:t>But do we have to think in trees?</a:t>
            </a:r>
          </a:p>
        </p:txBody>
      </p:sp>
      <p:sp>
        <p:nvSpPr>
          <p:cNvPr id="2" name="TextBox 1"/>
          <p:cNvSpPr txBox="1"/>
          <p:nvPr/>
        </p:nvSpPr>
        <p:spPr>
          <a:xfrm>
            <a:off x="3569374" y="1417638"/>
            <a:ext cx="4994637" cy="369332"/>
          </a:xfrm>
          <a:prstGeom prst="rect">
            <a:avLst/>
          </a:prstGeom>
          <a:noFill/>
        </p:spPr>
        <p:txBody>
          <a:bodyPr wrap="none" rtlCol="0">
            <a:spAutoFit/>
          </a:bodyPr>
          <a:lstStyle/>
          <a:p>
            <a:r>
              <a:rPr lang="en-US" dirty="0"/>
              <a:t>Looking the gene genealogy of one locus in a pop</a:t>
            </a:r>
          </a:p>
        </p:txBody>
      </p:sp>
    </p:spTree>
    <p:extLst>
      <p:ext uri="{BB962C8B-B14F-4D97-AF65-F5344CB8AC3E}">
        <p14:creationId xmlns:p14="http://schemas.microsoft.com/office/powerpoint/2010/main" val="36617629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315" name="Group 631">
            <a:extLst>
              <a:ext uri="{FF2B5EF4-FFF2-40B4-BE49-F238E27FC236}">
                <a16:creationId xmlns:a16="http://schemas.microsoft.com/office/drawing/2014/main" id="{2066779B-5278-484F-B5A9-87349F81B02D}"/>
              </a:ext>
            </a:extLst>
          </p:cNvPr>
          <p:cNvGrpSpPr>
            <a:grpSpLocks/>
          </p:cNvGrpSpPr>
          <p:nvPr/>
        </p:nvGrpSpPr>
        <p:grpSpPr bwMode="auto">
          <a:xfrm>
            <a:off x="3469988" y="2035608"/>
            <a:ext cx="160776" cy="3376301"/>
            <a:chOff x="571472" y="1571612"/>
            <a:chExt cx="214314" cy="4500594"/>
          </a:xfrm>
        </p:grpSpPr>
        <p:sp>
          <p:nvSpPr>
            <p:cNvPr id="4" name="Oval 3">
              <a:extLst>
                <a:ext uri="{FF2B5EF4-FFF2-40B4-BE49-F238E27FC236}">
                  <a16:creationId xmlns:a16="http://schemas.microsoft.com/office/drawing/2014/main" id="{C5D92991-F48B-46C3-B3E7-72148B77970F}"/>
                </a:ext>
              </a:extLst>
            </p:cNvPr>
            <p:cNvSpPr/>
            <p:nvPr/>
          </p:nvSpPr>
          <p:spPr>
            <a:xfrm>
              <a:off x="571472" y="1571612"/>
              <a:ext cx="214314" cy="2143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5" name="Oval 4">
              <a:extLst>
                <a:ext uri="{FF2B5EF4-FFF2-40B4-BE49-F238E27FC236}">
                  <a16:creationId xmlns:a16="http://schemas.microsoft.com/office/drawing/2014/main" id="{7489FACD-BED5-48B8-904B-29402E1FD249}"/>
                </a:ext>
              </a:extLst>
            </p:cNvPr>
            <p:cNvSpPr/>
            <p:nvPr/>
          </p:nvSpPr>
          <p:spPr>
            <a:xfrm>
              <a:off x="571472" y="1928802"/>
              <a:ext cx="214314" cy="2143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6" name="Oval 5">
              <a:extLst>
                <a:ext uri="{FF2B5EF4-FFF2-40B4-BE49-F238E27FC236}">
                  <a16:creationId xmlns:a16="http://schemas.microsoft.com/office/drawing/2014/main" id="{90BBF562-E8C1-429A-9018-8EEC5F52A962}"/>
                </a:ext>
              </a:extLst>
            </p:cNvPr>
            <p:cNvSpPr/>
            <p:nvPr/>
          </p:nvSpPr>
          <p:spPr>
            <a:xfrm>
              <a:off x="571472" y="2285992"/>
              <a:ext cx="214314" cy="2143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7" name="Oval 6">
              <a:extLst>
                <a:ext uri="{FF2B5EF4-FFF2-40B4-BE49-F238E27FC236}">
                  <a16:creationId xmlns:a16="http://schemas.microsoft.com/office/drawing/2014/main" id="{856CD3FA-547C-4BEF-BF88-4ABB38965BA0}"/>
                </a:ext>
              </a:extLst>
            </p:cNvPr>
            <p:cNvSpPr/>
            <p:nvPr/>
          </p:nvSpPr>
          <p:spPr>
            <a:xfrm>
              <a:off x="571472" y="2643182"/>
              <a:ext cx="214314" cy="2143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8" name="Oval 7">
              <a:extLst>
                <a:ext uri="{FF2B5EF4-FFF2-40B4-BE49-F238E27FC236}">
                  <a16:creationId xmlns:a16="http://schemas.microsoft.com/office/drawing/2014/main" id="{8D51C686-3D30-40A6-850A-18DBF30AD052}"/>
                </a:ext>
              </a:extLst>
            </p:cNvPr>
            <p:cNvSpPr/>
            <p:nvPr/>
          </p:nvSpPr>
          <p:spPr>
            <a:xfrm>
              <a:off x="571472" y="3000372"/>
              <a:ext cx="214314" cy="2143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9" name="Oval 8">
              <a:extLst>
                <a:ext uri="{FF2B5EF4-FFF2-40B4-BE49-F238E27FC236}">
                  <a16:creationId xmlns:a16="http://schemas.microsoft.com/office/drawing/2014/main" id="{A503F020-1AD5-43E6-8FA4-D6712EEB93B5}"/>
                </a:ext>
              </a:extLst>
            </p:cNvPr>
            <p:cNvSpPr/>
            <p:nvPr/>
          </p:nvSpPr>
          <p:spPr>
            <a:xfrm>
              <a:off x="571472" y="3357562"/>
              <a:ext cx="214314" cy="2143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10" name="Oval 9">
              <a:extLst>
                <a:ext uri="{FF2B5EF4-FFF2-40B4-BE49-F238E27FC236}">
                  <a16:creationId xmlns:a16="http://schemas.microsoft.com/office/drawing/2014/main" id="{2C002635-DD87-4FA8-9336-93BB83F069A8}"/>
                </a:ext>
              </a:extLst>
            </p:cNvPr>
            <p:cNvSpPr/>
            <p:nvPr/>
          </p:nvSpPr>
          <p:spPr>
            <a:xfrm>
              <a:off x="571472" y="3714752"/>
              <a:ext cx="214314" cy="2143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11" name="Oval 10">
              <a:extLst>
                <a:ext uri="{FF2B5EF4-FFF2-40B4-BE49-F238E27FC236}">
                  <a16:creationId xmlns:a16="http://schemas.microsoft.com/office/drawing/2014/main" id="{A0635483-C0A4-49FE-81A8-580DA044CBE8}"/>
                </a:ext>
              </a:extLst>
            </p:cNvPr>
            <p:cNvSpPr/>
            <p:nvPr/>
          </p:nvSpPr>
          <p:spPr>
            <a:xfrm>
              <a:off x="571472" y="4071942"/>
              <a:ext cx="214314" cy="2143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12" name="Oval 11">
              <a:extLst>
                <a:ext uri="{FF2B5EF4-FFF2-40B4-BE49-F238E27FC236}">
                  <a16:creationId xmlns:a16="http://schemas.microsoft.com/office/drawing/2014/main" id="{35436637-BEE7-4096-A7E0-1670AE360D37}"/>
                </a:ext>
              </a:extLst>
            </p:cNvPr>
            <p:cNvSpPr/>
            <p:nvPr/>
          </p:nvSpPr>
          <p:spPr>
            <a:xfrm>
              <a:off x="571472" y="4429132"/>
              <a:ext cx="214314" cy="2143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13" name="Oval 12">
              <a:extLst>
                <a:ext uri="{FF2B5EF4-FFF2-40B4-BE49-F238E27FC236}">
                  <a16:creationId xmlns:a16="http://schemas.microsoft.com/office/drawing/2014/main" id="{2C5A2191-31FA-4765-A09E-B415147FF3D5}"/>
                </a:ext>
              </a:extLst>
            </p:cNvPr>
            <p:cNvSpPr/>
            <p:nvPr/>
          </p:nvSpPr>
          <p:spPr>
            <a:xfrm>
              <a:off x="571472" y="4786322"/>
              <a:ext cx="214314" cy="2143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14" name="Oval 13">
              <a:extLst>
                <a:ext uri="{FF2B5EF4-FFF2-40B4-BE49-F238E27FC236}">
                  <a16:creationId xmlns:a16="http://schemas.microsoft.com/office/drawing/2014/main" id="{B28FB355-2DED-4889-9337-40ADCD07C597}"/>
                </a:ext>
              </a:extLst>
            </p:cNvPr>
            <p:cNvSpPr/>
            <p:nvPr/>
          </p:nvSpPr>
          <p:spPr>
            <a:xfrm>
              <a:off x="571472" y="5143512"/>
              <a:ext cx="214314" cy="2143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15" name="Oval 14">
              <a:extLst>
                <a:ext uri="{FF2B5EF4-FFF2-40B4-BE49-F238E27FC236}">
                  <a16:creationId xmlns:a16="http://schemas.microsoft.com/office/drawing/2014/main" id="{7F0E34E4-DE39-40E2-849F-1E2231E47A04}"/>
                </a:ext>
              </a:extLst>
            </p:cNvPr>
            <p:cNvSpPr/>
            <p:nvPr/>
          </p:nvSpPr>
          <p:spPr>
            <a:xfrm>
              <a:off x="571472" y="5500702"/>
              <a:ext cx="214314" cy="2143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16" name="Oval 15">
              <a:extLst>
                <a:ext uri="{FF2B5EF4-FFF2-40B4-BE49-F238E27FC236}">
                  <a16:creationId xmlns:a16="http://schemas.microsoft.com/office/drawing/2014/main" id="{6BE3FD61-9F8B-4DE7-AF3D-4FAED9C282FB}"/>
                </a:ext>
              </a:extLst>
            </p:cNvPr>
            <p:cNvSpPr/>
            <p:nvPr/>
          </p:nvSpPr>
          <p:spPr>
            <a:xfrm>
              <a:off x="571472" y="5857892"/>
              <a:ext cx="214314" cy="2143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grpSp>
      <p:grpSp>
        <p:nvGrpSpPr>
          <p:cNvPr id="3" name="Group 632">
            <a:extLst>
              <a:ext uri="{FF2B5EF4-FFF2-40B4-BE49-F238E27FC236}">
                <a16:creationId xmlns:a16="http://schemas.microsoft.com/office/drawing/2014/main" id="{E0CF7324-C2A6-448A-90DA-2F002B33F46A}"/>
              </a:ext>
            </a:extLst>
          </p:cNvPr>
          <p:cNvGrpSpPr>
            <a:grpSpLocks/>
          </p:cNvGrpSpPr>
          <p:nvPr/>
        </p:nvGrpSpPr>
        <p:grpSpPr bwMode="auto">
          <a:xfrm>
            <a:off x="3553355" y="2035608"/>
            <a:ext cx="613331" cy="3376301"/>
            <a:chOff x="682962" y="1571612"/>
            <a:chExt cx="817204" cy="4500594"/>
          </a:xfrm>
        </p:grpSpPr>
        <p:sp>
          <p:nvSpPr>
            <p:cNvPr id="252" name="Oval 251">
              <a:extLst>
                <a:ext uri="{FF2B5EF4-FFF2-40B4-BE49-F238E27FC236}">
                  <a16:creationId xmlns:a16="http://schemas.microsoft.com/office/drawing/2014/main" id="{71C3D4B1-FBA2-49D7-B08D-2876800601EA}"/>
                </a:ext>
              </a:extLst>
            </p:cNvPr>
            <p:cNvSpPr/>
            <p:nvPr/>
          </p:nvSpPr>
          <p:spPr>
            <a:xfrm>
              <a:off x="1285948" y="1571612"/>
              <a:ext cx="214218" cy="2143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253" name="Oval 252">
              <a:extLst>
                <a:ext uri="{FF2B5EF4-FFF2-40B4-BE49-F238E27FC236}">
                  <a16:creationId xmlns:a16="http://schemas.microsoft.com/office/drawing/2014/main" id="{724756E9-0DCF-4642-9F38-E0B0B993F9D0}"/>
                </a:ext>
              </a:extLst>
            </p:cNvPr>
            <p:cNvSpPr/>
            <p:nvPr/>
          </p:nvSpPr>
          <p:spPr>
            <a:xfrm>
              <a:off x="1285948" y="1928802"/>
              <a:ext cx="214218" cy="2143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254" name="Oval 253">
              <a:extLst>
                <a:ext uri="{FF2B5EF4-FFF2-40B4-BE49-F238E27FC236}">
                  <a16:creationId xmlns:a16="http://schemas.microsoft.com/office/drawing/2014/main" id="{A28D1A28-15C7-4ECE-A1BD-F3C284A540D7}"/>
                </a:ext>
              </a:extLst>
            </p:cNvPr>
            <p:cNvSpPr/>
            <p:nvPr/>
          </p:nvSpPr>
          <p:spPr>
            <a:xfrm>
              <a:off x="1285948" y="2285992"/>
              <a:ext cx="214218" cy="2143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255" name="Oval 254">
              <a:extLst>
                <a:ext uri="{FF2B5EF4-FFF2-40B4-BE49-F238E27FC236}">
                  <a16:creationId xmlns:a16="http://schemas.microsoft.com/office/drawing/2014/main" id="{DFFF672D-A360-421C-95E1-468E6698CB83}"/>
                </a:ext>
              </a:extLst>
            </p:cNvPr>
            <p:cNvSpPr/>
            <p:nvPr/>
          </p:nvSpPr>
          <p:spPr>
            <a:xfrm>
              <a:off x="1285948" y="2643182"/>
              <a:ext cx="214218" cy="2143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256" name="Oval 255">
              <a:extLst>
                <a:ext uri="{FF2B5EF4-FFF2-40B4-BE49-F238E27FC236}">
                  <a16:creationId xmlns:a16="http://schemas.microsoft.com/office/drawing/2014/main" id="{8675D95B-68DA-46DB-B51F-E3B4CA2C89C7}"/>
                </a:ext>
              </a:extLst>
            </p:cNvPr>
            <p:cNvSpPr/>
            <p:nvPr/>
          </p:nvSpPr>
          <p:spPr>
            <a:xfrm>
              <a:off x="1285948" y="3000372"/>
              <a:ext cx="214218" cy="2143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257" name="Oval 256">
              <a:extLst>
                <a:ext uri="{FF2B5EF4-FFF2-40B4-BE49-F238E27FC236}">
                  <a16:creationId xmlns:a16="http://schemas.microsoft.com/office/drawing/2014/main" id="{2BC39BBE-5A80-4C6D-BBEB-74156A4F2388}"/>
                </a:ext>
              </a:extLst>
            </p:cNvPr>
            <p:cNvSpPr/>
            <p:nvPr/>
          </p:nvSpPr>
          <p:spPr>
            <a:xfrm>
              <a:off x="1285948" y="3357562"/>
              <a:ext cx="214218" cy="2143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258" name="Oval 257">
              <a:extLst>
                <a:ext uri="{FF2B5EF4-FFF2-40B4-BE49-F238E27FC236}">
                  <a16:creationId xmlns:a16="http://schemas.microsoft.com/office/drawing/2014/main" id="{ADCE070A-8F21-406F-BB68-25E710F0AF4B}"/>
                </a:ext>
              </a:extLst>
            </p:cNvPr>
            <p:cNvSpPr/>
            <p:nvPr/>
          </p:nvSpPr>
          <p:spPr>
            <a:xfrm>
              <a:off x="1285948" y="3714752"/>
              <a:ext cx="214218" cy="2143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259" name="Oval 258">
              <a:extLst>
                <a:ext uri="{FF2B5EF4-FFF2-40B4-BE49-F238E27FC236}">
                  <a16:creationId xmlns:a16="http://schemas.microsoft.com/office/drawing/2014/main" id="{E5EC7ABE-88C0-4949-8D89-5E3A2996C9EE}"/>
                </a:ext>
              </a:extLst>
            </p:cNvPr>
            <p:cNvSpPr/>
            <p:nvPr/>
          </p:nvSpPr>
          <p:spPr>
            <a:xfrm>
              <a:off x="1285948" y="4071942"/>
              <a:ext cx="214218" cy="2143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260" name="Oval 259">
              <a:extLst>
                <a:ext uri="{FF2B5EF4-FFF2-40B4-BE49-F238E27FC236}">
                  <a16:creationId xmlns:a16="http://schemas.microsoft.com/office/drawing/2014/main" id="{A4351552-DD18-4D8E-94B0-10382F81F703}"/>
                </a:ext>
              </a:extLst>
            </p:cNvPr>
            <p:cNvSpPr/>
            <p:nvPr/>
          </p:nvSpPr>
          <p:spPr>
            <a:xfrm>
              <a:off x="1285948" y="4429132"/>
              <a:ext cx="214218" cy="2143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261" name="Oval 260">
              <a:extLst>
                <a:ext uri="{FF2B5EF4-FFF2-40B4-BE49-F238E27FC236}">
                  <a16:creationId xmlns:a16="http://schemas.microsoft.com/office/drawing/2014/main" id="{E847FB9C-61BF-4228-9542-EAE487C18E4D}"/>
                </a:ext>
              </a:extLst>
            </p:cNvPr>
            <p:cNvSpPr/>
            <p:nvPr/>
          </p:nvSpPr>
          <p:spPr>
            <a:xfrm>
              <a:off x="1285948" y="4786322"/>
              <a:ext cx="214218" cy="2143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262" name="Oval 261">
              <a:extLst>
                <a:ext uri="{FF2B5EF4-FFF2-40B4-BE49-F238E27FC236}">
                  <a16:creationId xmlns:a16="http://schemas.microsoft.com/office/drawing/2014/main" id="{A13D93D3-0155-45C1-BFFA-98D45A51AEDD}"/>
                </a:ext>
              </a:extLst>
            </p:cNvPr>
            <p:cNvSpPr/>
            <p:nvPr/>
          </p:nvSpPr>
          <p:spPr>
            <a:xfrm>
              <a:off x="1285948" y="5143512"/>
              <a:ext cx="214218" cy="2143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263" name="Oval 262">
              <a:extLst>
                <a:ext uri="{FF2B5EF4-FFF2-40B4-BE49-F238E27FC236}">
                  <a16:creationId xmlns:a16="http://schemas.microsoft.com/office/drawing/2014/main" id="{6A077CAD-087B-4DF8-A940-67D3FC204866}"/>
                </a:ext>
              </a:extLst>
            </p:cNvPr>
            <p:cNvSpPr/>
            <p:nvPr/>
          </p:nvSpPr>
          <p:spPr>
            <a:xfrm>
              <a:off x="1285948" y="5500702"/>
              <a:ext cx="214218" cy="2143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264" name="Oval 263">
              <a:extLst>
                <a:ext uri="{FF2B5EF4-FFF2-40B4-BE49-F238E27FC236}">
                  <a16:creationId xmlns:a16="http://schemas.microsoft.com/office/drawing/2014/main" id="{945AD9C0-EE15-4930-AA9C-97E660187DEC}"/>
                </a:ext>
              </a:extLst>
            </p:cNvPr>
            <p:cNvSpPr/>
            <p:nvPr/>
          </p:nvSpPr>
          <p:spPr>
            <a:xfrm>
              <a:off x="1285948" y="5857892"/>
              <a:ext cx="214218" cy="2143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cxnSp>
          <p:nvCxnSpPr>
            <p:cNvPr id="370" name="Straight Arrow Connector 369">
              <a:extLst>
                <a:ext uri="{FF2B5EF4-FFF2-40B4-BE49-F238E27FC236}">
                  <a16:creationId xmlns:a16="http://schemas.microsoft.com/office/drawing/2014/main" id="{F7B3C12A-67FD-4146-AFFE-54F099800676}"/>
                </a:ext>
              </a:extLst>
            </p:cNvPr>
            <p:cNvCxnSpPr>
              <a:stCxn id="4" idx="5"/>
              <a:endCxn id="253" idx="2"/>
            </p:cNvCxnSpPr>
            <p:nvPr/>
          </p:nvCxnSpPr>
          <p:spPr>
            <a:xfrm rot="16200000" flipH="1">
              <a:off x="843960" y="1593178"/>
              <a:ext cx="280989" cy="60298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73" name="Straight Arrow Connector 372">
              <a:extLst>
                <a:ext uri="{FF2B5EF4-FFF2-40B4-BE49-F238E27FC236}">
                  <a16:creationId xmlns:a16="http://schemas.microsoft.com/office/drawing/2014/main" id="{347A355D-C7F0-448F-BED9-5DAB6078E62A}"/>
                </a:ext>
              </a:extLst>
            </p:cNvPr>
            <p:cNvCxnSpPr>
              <a:stCxn id="4" idx="5"/>
              <a:endCxn id="252" idx="2"/>
            </p:cNvCxnSpPr>
            <p:nvPr/>
          </p:nvCxnSpPr>
          <p:spPr>
            <a:xfrm rot="5400000" flipH="1" flipV="1">
              <a:off x="947148" y="1415377"/>
              <a:ext cx="74614" cy="60298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75" name="Straight Arrow Connector 374">
              <a:extLst>
                <a:ext uri="{FF2B5EF4-FFF2-40B4-BE49-F238E27FC236}">
                  <a16:creationId xmlns:a16="http://schemas.microsoft.com/office/drawing/2014/main" id="{B9608C78-7558-4A1D-8CEB-9556B98A9D8E}"/>
                </a:ext>
              </a:extLst>
            </p:cNvPr>
            <p:cNvCxnSpPr>
              <a:stCxn id="5" idx="5"/>
              <a:endCxn id="254" idx="3"/>
            </p:cNvCxnSpPr>
            <p:nvPr/>
          </p:nvCxnSpPr>
          <p:spPr>
            <a:xfrm rot="16200000" flipH="1">
              <a:off x="821728" y="1972600"/>
              <a:ext cx="357190" cy="63472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78" name="Straight Arrow Connector 377">
              <a:extLst>
                <a:ext uri="{FF2B5EF4-FFF2-40B4-BE49-F238E27FC236}">
                  <a16:creationId xmlns:a16="http://schemas.microsoft.com/office/drawing/2014/main" id="{F286E11C-C428-4541-9B0B-6917A006863C}"/>
                </a:ext>
              </a:extLst>
            </p:cNvPr>
            <p:cNvCxnSpPr>
              <a:stCxn id="7" idx="6"/>
              <a:endCxn id="255" idx="2"/>
            </p:cNvCxnSpPr>
            <p:nvPr/>
          </p:nvCxnSpPr>
          <p:spPr>
            <a:xfrm>
              <a:off x="714698" y="2751133"/>
              <a:ext cx="571250" cy="158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81" name="Straight Arrow Connector 380">
              <a:extLst>
                <a:ext uri="{FF2B5EF4-FFF2-40B4-BE49-F238E27FC236}">
                  <a16:creationId xmlns:a16="http://schemas.microsoft.com/office/drawing/2014/main" id="{DEA2E54E-D8AF-486E-AA7A-59D30E2E2ACB}"/>
                </a:ext>
              </a:extLst>
            </p:cNvPr>
            <p:cNvCxnSpPr>
              <a:stCxn id="7" idx="6"/>
              <a:endCxn id="256" idx="2"/>
            </p:cNvCxnSpPr>
            <p:nvPr/>
          </p:nvCxnSpPr>
          <p:spPr>
            <a:xfrm>
              <a:off x="714698" y="2751133"/>
              <a:ext cx="571250" cy="35718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83" name="Straight Arrow Connector 382">
              <a:extLst>
                <a:ext uri="{FF2B5EF4-FFF2-40B4-BE49-F238E27FC236}">
                  <a16:creationId xmlns:a16="http://schemas.microsoft.com/office/drawing/2014/main" id="{DB2DA474-E2A5-4F6E-A238-37EEE92D69CB}"/>
                </a:ext>
              </a:extLst>
            </p:cNvPr>
            <p:cNvCxnSpPr/>
            <p:nvPr/>
          </p:nvCxnSpPr>
          <p:spPr>
            <a:xfrm>
              <a:off x="754731" y="3453099"/>
              <a:ext cx="562588"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85" name="Straight Arrow Connector 384">
              <a:extLst>
                <a:ext uri="{FF2B5EF4-FFF2-40B4-BE49-F238E27FC236}">
                  <a16:creationId xmlns:a16="http://schemas.microsoft.com/office/drawing/2014/main" id="{56FDD948-89E7-46D7-A320-053D34269BC4}"/>
                </a:ext>
              </a:extLst>
            </p:cNvPr>
            <p:cNvCxnSpPr>
              <a:stCxn id="10" idx="6"/>
              <a:endCxn id="258" idx="2"/>
            </p:cNvCxnSpPr>
            <p:nvPr/>
          </p:nvCxnSpPr>
          <p:spPr>
            <a:xfrm>
              <a:off x="714698" y="3822703"/>
              <a:ext cx="57125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91" name="Straight Arrow Connector 390">
              <a:extLst>
                <a:ext uri="{FF2B5EF4-FFF2-40B4-BE49-F238E27FC236}">
                  <a16:creationId xmlns:a16="http://schemas.microsoft.com/office/drawing/2014/main" id="{97365A32-877E-4E4B-B0F9-071499C7DA3F}"/>
                </a:ext>
              </a:extLst>
            </p:cNvPr>
            <p:cNvCxnSpPr>
              <a:stCxn id="12" idx="6"/>
              <a:endCxn id="260" idx="2"/>
            </p:cNvCxnSpPr>
            <p:nvPr/>
          </p:nvCxnSpPr>
          <p:spPr>
            <a:xfrm>
              <a:off x="714698" y="4537082"/>
              <a:ext cx="57125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94" name="Straight Arrow Connector 393">
              <a:extLst>
                <a:ext uri="{FF2B5EF4-FFF2-40B4-BE49-F238E27FC236}">
                  <a16:creationId xmlns:a16="http://schemas.microsoft.com/office/drawing/2014/main" id="{C5A4192E-6AE1-4251-ACAC-AF34338E42A2}"/>
                </a:ext>
              </a:extLst>
            </p:cNvPr>
            <p:cNvCxnSpPr>
              <a:stCxn id="13" idx="6"/>
              <a:endCxn id="261" idx="2"/>
            </p:cNvCxnSpPr>
            <p:nvPr/>
          </p:nvCxnSpPr>
          <p:spPr>
            <a:xfrm>
              <a:off x="714698" y="4894273"/>
              <a:ext cx="571250" cy="158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97" name="Straight Arrow Connector 396">
              <a:extLst>
                <a:ext uri="{FF2B5EF4-FFF2-40B4-BE49-F238E27FC236}">
                  <a16:creationId xmlns:a16="http://schemas.microsoft.com/office/drawing/2014/main" id="{B8F8BB24-8F31-4A93-AA66-037967B78F4A}"/>
                </a:ext>
              </a:extLst>
            </p:cNvPr>
            <p:cNvCxnSpPr>
              <a:stCxn id="13" idx="6"/>
              <a:endCxn id="262" idx="2"/>
            </p:cNvCxnSpPr>
            <p:nvPr/>
          </p:nvCxnSpPr>
          <p:spPr>
            <a:xfrm>
              <a:off x="714698" y="4894273"/>
              <a:ext cx="571250" cy="35718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99" name="Straight Arrow Connector 398">
              <a:extLst>
                <a:ext uri="{FF2B5EF4-FFF2-40B4-BE49-F238E27FC236}">
                  <a16:creationId xmlns:a16="http://schemas.microsoft.com/office/drawing/2014/main" id="{0C194879-4B2E-43B0-AD2B-2C43D54A548F}"/>
                </a:ext>
              </a:extLst>
            </p:cNvPr>
            <p:cNvCxnSpPr>
              <a:stCxn id="13" idx="6"/>
              <a:endCxn id="263" idx="2"/>
            </p:cNvCxnSpPr>
            <p:nvPr/>
          </p:nvCxnSpPr>
          <p:spPr>
            <a:xfrm>
              <a:off x="714698" y="4894273"/>
              <a:ext cx="571250" cy="71438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01" name="Straight Arrow Connector 400">
              <a:extLst>
                <a:ext uri="{FF2B5EF4-FFF2-40B4-BE49-F238E27FC236}">
                  <a16:creationId xmlns:a16="http://schemas.microsoft.com/office/drawing/2014/main" id="{97C45DB6-0326-4575-BB26-1BB06A41747D}"/>
                </a:ext>
              </a:extLst>
            </p:cNvPr>
            <p:cNvCxnSpPr>
              <a:stCxn id="16" idx="6"/>
              <a:endCxn id="264" idx="2"/>
            </p:cNvCxnSpPr>
            <p:nvPr/>
          </p:nvCxnSpPr>
          <p:spPr>
            <a:xfrm>
              <a:off x="714698" y="5965842"/>
              <a:ext cx="57125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grpSp>
        <p:nvGrpSpPr>
          <p:cNvPr id="17" name="Group 633">
            <a:extLst>
              <a:ext uri="{FF2B5EF4-FFF2-40B4-BE49-F238E27FC236}">
                <a16:creationId xmlns:a16="http://schemas.microsoft.com/office/drawing/2014/main" id="{5E593D57-682A-4F01-8DDB-FF94B60992B9}"/>
              </a:ext>
            </a:extLst>
          </p:cNvPr>
          <p:cNvGrpSpPr>
            <a:grpSpLocks/>
          </p:cNvGrpSpPr>
          <p:nvPr/>
        </p:nvGrpSpPr>
        <p:grpSpPr bwMode="auto">
          <a:xfrm>
            <a:off x="4113094" y="2035608"/>
            <a:ext cx="589513" cy="3376301"/>
            <a:chOff x="1428728" y="1571612"/>
            <a:chExt cx="785818" cy="4500594"/>
          </a:xfrm>
        </p:grpSpPr>
        <p:sp>
          <p:nvSpPr>
            <p:cNvPr id="265" name="Oval 264">
              <a:extLst>
                <a:ext uri="{FF2B5EF4-FFF2-40B4-BE49-F238E27FC236}">
                  <a16:creationId xmlns:a16="http://schemas.microsoft.com/office/drawing/2014/main" id="{C08EDFBB-464D-4629-A957-1E4183491E57}"/>
                </a:ext>
              </a:extLst>
            </p:cNvPr>
            <p:cNvSpPr/>
            <p:nvPr/>
          </p:nvSpPr>
          <p:spPr>
            <a:xfrm>
              <a:off x="2000232" y="1571612"/>
              <a:ext cx="214314" cy="2143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266" name="Oval 265">
              <a:extLst>
                <a:ext uri="{FF2B5EF4-FFF2-40B4-BE49-F238E27FC236}">
                  <a16:creationId xmlns:a16="http://schemas.microsoft.com/office/drawing/2014/main" id="{D480F35F-D34C-4E01-BB48-12075C3AADE0}"/>
                </a:ext>
              </a:extLst>
            </p:cNvPr>
            <p:cNvSpPr/>
            <p:nvPr/>
          </p:nvSpPr>
          <p:spPr>
            <a:xfrm>
              <a:off x="2000232" y="1928802"/>
              <a:ext cx="214314" cy="2143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267" name="Oval 266">
              <a:extLst>
                <a:ext uri="{FF2B5EF4-FFF2-40B4-BE49-F238E27FC236}">
                  <a16:creationId xmlns:a16="http://schemas.microsoft.com/office/drawing/2014/main" id="{0C88047B-5DE6-4866-A72F-B85EC2F010D5}"/>
                </a:ext>
              </a:extLst>
            </p:cNvPr>
            <p:cNvSpPr/>
            <p:nvPr/>
          </p:nvSpPr>
          <p:spPr>
            <a:xfrm>
              <a:off x="2000232" y="2285992"/>
              <a:ext cx="214314" cy="2143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268" name="Oval 267">
              <a:extLst>
                <a:ext uri="{FF2B5EF4-FFF2-40B4-BE49-F238E27FC236}">
                  <a16:creationId xmlns:a16="http://schemas.microsoft.com/office/drawing/2014/main" id="{E1720166-CD71-46EC-8DEC-D155699622CC}"/>
                </a:ext>
              </a:extLst>
            </p:cNvPr>
            <p:cNvSpPr/>
            <p:nvPr/>
          </p:nvSpPr>
          <p:spPr>
            <a:xfrm>
              <a:off x="2000232" y="2643182"/>
              <a:ext cx="214314" cy="2143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269" name="Oval 268">
              <a:extLst>
                <a:ext uri="{FF2B5EF4-FFF2-40B4-BE49-F238E27FC236}">
                  <a16:creationId xmlns:a16="http://schemas.microsoft.com/office/drawing/2014/main" id="{7FDA596D-E0CB-467D-B231-E1B983EDBDDE}"/>
                </a:ext>
              </a:extLst>
            </p:cNvPr>
            <p:cNvSpPr/>
            <p:nvPr/>
          </p:nvSpPr>
          <p:spPr>
            <a:xfrm>
              <a:off x="2000232" y="3000372"/>
              <a:ext cx="214314" cy="2143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270" name="Oval 269">
              <a:extLst>
                <a:ext uri="{FF2B5EF4-FFF2-40B4-BE49-F238E27FC236}">
                  <a16:creationId xmlns:a16="http://schemas.microsoft.com/office/drawing/2014/main" id="{A6AE44CB-5A6C-46E7-9638-DFC91163D55C}"/>
                </a:ext>
              </a:extLst>
            </p:cNvPr>
            <p:cNvSpPr/>
            <p:nvPr/>
          </p:nvSpPr>
          <p:spPr>
            <a:xfrm>
              <a:off x="2000232" y="3357562"/>
              <a:ext cx="214314" cy="2143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271" name="Oval 270">
              <a:extLst>
                <a:ext uri="{FF2B5EF4-FFF2-40B4-BE49-F238E27FC236}">
                  <a16:creationId xmlns:a16="http://schemas.microsoft.com/office/drawing/2014/main" id="{22DD5BA9-8A88-49C5-836B-A230FF703684}"/>
                </a:ext>
              </a:extLst>
            </p:cNvPr>
            <p:cNvSpPr/>
            <p:nvPr/>
          </p:nvSpPr>
          <p:spPr>
            <a:xfrm>
              <a:off x="2000232" y="3714752"/>
              <a:ext cx="214314" cy="2143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272" name="Oval 271">
              <a:extLst>
                <a:ext uri="{FF2B5EF4-FFF2-40B4-BE49-F238E27FC236}">
                  <a16:creationId xmlns:a16="http://schemas.microsoft.com/office/drawing/2014/main" id="{05C31DE6-8D09-4F2D-B62B-93B916E41572}"/>
                </a:ext>
              </a:extLst>
            </p:cNvPr>
            <p:cNvSpPr/>
            <p:nvPr/>
          </p:nvSpPr>
          <p:spPr>
            <a:xfrm>
              <a:off x="2000232" y="4071942"/>
              <a:ext cx="214314" cy="2143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273" name="Oval 272">
              <a:extLst>
                <a:ext uri="{FF2B5EF4-FFF2-40B4-BE49-F238E27FC236}">
                  <a16:creationId xmlns:a16="http://schemas.microsoft.com/office/drawing/2014/main" id="{A359DFE8-D57F-41E3-AE5D-3AF018B86449}"/>
                </a:ext>
              </a:extLst>
            </p:cNvPr>
            <p:cNvSpPr/>
            <p:nvPr/>
          </p:nvSpPr>
          <p:spPr>
            <a:xfrm>
              <a:off x="2000232" y="4429132"/>
              <a:ext cx="214314" cy="2143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274" name="Oval 273">
              <a:extLst>
                <a:ext uri="{FF2B5EF4-FFF2-40B4-BE49-F238E27FC236}">
                  <a16:creationId xmlns:a16="http://schemas.microsoft.com/office/drawing/2014/main" id="{CCAE9F4A-9618-4FA9-B693-FA3C46050C78}"/>
                </a:ext>
              </a:extLst>
            </p:cNvPr>
            <p:cNvSpPr/>
            <p:nvPr/>
          </p:nvSpPr>
          <p:spPr>
            <a:xfrm>
              <a:off x="2000232" y="4786322"/>
              <a:ext cx="214314" cy="2143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275" name="Oval 274">
              <a:extLst>
                <a:ext uri="{FF2B5EF4-FFF2-40B4-BE49-F238E27FC236}">
                  <a16:creationId xmlns:a16="http://schemas.microsoft.com/office/drawing/2014/main" id="{CABC9286-C849-4722-8286-0E6F44877368}"/>
                </a:ext>
              </a:extLst>
            </p:cNvPr>
            <p:cNvSpPr/>
            <p:nvPr/>
          </p:nvSpPr>
          <p:spPr>
            <a:xfrm>
              <a:off x="2000232" y="5143512"/>
              <a:ext cx="214314" cy="2143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276" name="Oval 275">
              <a:extLst>
                <a:ext uri="{FF2B5EF4-FFF2-40B4-BE49-F238E27FC236}">
                  <a16:creationId xmlns:a16="http://schemas.microsoft.com/office/drawing/2014/main" id="{51EF4A88-061B-47DA-ABBB-462F87FFDABE}"/>
                </a:ext>
              </a:extLst>
            </p:cNvPr>
            <p:cNvSpPr/>
            <p:nvPr/>
          </p:nvSpPr>
          <p:spPr>
            <a:xfrm>
              <a:off x="2000232" y="5500702"/>
              <a:ext cx="214314" cy="2143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277" name="Oval 276">
              <a:extLst>
                <a:ext uri="{FF2B5EF4-FFF2-40B4-BE49-F238E27FC236}">
                  <a16:creationId xmlns:a16="http://schemas.microsoft.com/office/drawing/2014/main" id="{3BB3EE2B-567C-4D70-85EF-3E472FC2779C}"/>
                </a:ext>
              </a:extLst>
            </p:cNvPr>
            <p:cNvSpPr/>
            <p:nvPr/>
          </p:nvSpPr>
          <p:spPr>
            <a:xfrm>
              <a:off x="2000232" y="5857892"/>
              <a:ext cx="214314" cy="2143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cxnSp>
          <p:nvCxnSpPr>
            <p:cNvPr id="403" name="Straight Arrow Connector 402">
              <a:extLst>
                <a:ext uri="{FF2B5EF4-FFF2-40B4-BE49-F238E27FC236}">
                  <a16:creationId xmlns:a16="http://schemas.microsoft.com/office/drawing/2014/main" id="{318F577B-F936-4292-B882-FE6AF9862F21}"/>
                </a:ext>
              </a:extLst>
            </p:cNvPr>
            <p:cNvCxnSpPr>
              <a:stCxn id="254" idx="6"/>
              <a:endCxn id="265" idx="2"/>
            </p:cNvCxnSpPr>
            <p:nvPr/>
          </p:nvCxnSpPr>
          <p:spPr>
            <a:xfrm flipV="1">
              <a:off x="1428728" y="1679563"/>
              <a:ext cx="571504" cy="71438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05" name="Straight Arrow Connector 404">
              <a:extLst>
                <a:ext uri="{FF2B5EF4-FFF2-40B4-BE49-F238E27FC236}">
                  <a16:creationId xmlns:a16="http://schemas.microsoft.com/office/drawing/2014/main" id="{21CD9264-AA43-485B-9EE3-1DCA7E530CE2}"/>
                </a:ext>
              </a:extLst>
            </p:cNvPr>
            <p:cNvCxnSpPr>
              <a:stCxn id="254" idx="6"/>
              <a:endCxn id="266" idx="3"/>
            </p:cNvCxnSpPr>
            <p:nvPr/>
          </p:nvCxnSpPr>
          <p:spPr>
            <a:xfrm flipV="1">
              <a:off x="1428728" y="2111366"/>
              <a:ext cx="603255" cy="28257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07" name="Straight Arrow Connector 406">
              <a:extLst>
                <a:ext uri="{FF2B5EF4-FFF2-40B4-BE49-F238E27FC236}">
                  <a16:creationId xmlns:a16="http://schemas.microsoft.com/office/drawing/2014/main" id="{18B7462D-C608-4E94-9A1F-11F894371F84}"/>
                </a:ext>
              </a:extLst>
            </p:cNvPr>
            <p:cNvCxnSpPr>
              <a:stCxn id="254" idx="6"/>
              <a:endCxn id="267" idx="2"/>
            </p:cNvCxnSpPr>
            <p:nvPr/>
          </p:nvCxnSpPr>
          <p:spPr>
            <a:xfrm>
              <a:off x="1428728" y="2393943"/>
              <a:ext cx="571504"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09" name="Straight Arrow Connector 408">
              <a:extLst>
                <a:ext uri="{FF2B5EF4-FFF2-40B4-BE49-F238E27FC236}">
                  <a16:creationId xmlns:a16="http://schemas.microsoft.com/office/drawing/2014/main" id="{C386EEEE-1DA2-41A7-9DFF-48ACFE3B4130}"/>
                </a:ext>
              </a:extLst>
            </p:cNvPr>
            <p:cNvCxnSpPr>
              <a:stCxn id="255" idx="6"/>
              <a:endCxn id="268" idx="2"/>
            </p:cNvCxnSpPr>
            <p:nvPr/>
          </p:nvCxnSpPr>
          <p:spPr>
            <a:xfrm>
              <a:off x="1428728" y="2751133"/>
              <a:ext cx="571504" cy="158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13" name="Straight Arrow Connector 412">
              <a:extLst>
                <a:ext uri="{FF2B5EF4-FFF2-40B4-BE49-F238E27FC236}">
                  <a16:creationId xmlns:a16="http://schemas.microsoft.com/office/drawing/2014/main" id="{623A8991-94EE-4E82-A3C0-4FA898787DED}"/>
                </a:ext>
              </a:extLst>
            </p:cNvPr>
            <p:cNvCxnSpPr>
              <a:stCxn id="255" idx="6"/>
              <a:endCxn id="269" idx="1"/>
            </p:cNvCxnSpPr>
            <p:nvPr/>
          </p:nvCxnSpPr>
          <p:spPr>
            <a:xfrm>
              <a:off x="1428728" y="2751133"/>
              <a:ext cx="603255" cy="28098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15" name="Straight Arrow Connector 414">
              <a:extLst>
                <a:ext uri="{FF2B5EF4-FFF2-40B4-BE49-F238E27FC236}">
                  <a16:creationId xmlns:a16="http://schemas.microsoft.com/office/drawing/2014/main" id="{4C70AF4C-F588-4DE5-B9C4-4D9EAA24B0B0}"/>
                </a:ext>
              </a:extLst>
            </p:cNvPr>
            <p:cNvCxnSpPr>
              <a:stCxn id="257" idx="6"/>
              <a:endCxn id="270" idx="2"/>
            </p:cNvCxnSpPr>
            <p:nvPr/>
          </p:nvCxnSpPr>
          <p:spPr>
            <a:xfrm>
              <a:off x="1428728" y="3465513"/>
              <a:ext cx="571504" cy="158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18" name="Straight Arrow Connector 417">
              <a:extLst>
                <a:ext uri="{FF2B5EF4-FFF2-40B4-BE49-F238E27FC236}">
                  <a16:creationId xmlns:a16="http://schemas.microsoft.com/office/drawing/2014/main" id="{15409560-2E8A-4702-898B-0B39B60966AF}"/>
                </a:ext>
              </a:extLst>
            </p:cNvPr>
            <p:cNvCxnSpPr>
              <a:stCxn id="258" idx="6"/>
              <a:endCxn id="271" idx="2"/>
            </p:cNvCxnSpPr>
            <p:nvPr/>
          </p:nvCxnSpPr>
          <p:spPr>
            <a:xfrm>
              <a:off x="1428728" y="3822703"/>
              <a:ext cx="571504"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20" name="Straight Arrow Connector 419">
              <a:extLst>
                <a:ext uri="{FF2B5EF4-FFF2-40B4-BE49-F238E27FC236}">
                  <a16:creationId xmlns:a16="http://schemas.microsoft.com/office/drawing/2014/main" id="{E2AC95F6-2162-414E-890C-CFA0C2F0AFAE}"/>
                </a:ext>
              </a:extLst>
            </p:cNvPr>
            <p:cNvCxnSpPr>
              <a:stCxn id="259" idx="6"/>
              <a:endCxn id="272" idx="2"/>
            </p:cNvCxnSpPr>
            <p:nvPr/>
          </p:nvCxnSpPr>
          <p:spPr>
            <a:xfrm>
              <a:off x="1428728" y="4179893"/>
              <a:ext cx="571504" cy="158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22" name="Straight Arrow Connector 421">
              <a:extLst>
                <a:ext uri="{FF2B5EF4-FFF2-40B4-BE49-F238E27FC236}">
                  <a16:creationId xmlns:a16="http://schemas.microsoft.com/office/drawing/2014/main" id="{45389FE1-DAC4-4123-AB85-AE4D6EA79B76}"/>
                </a:ext>
              </a:extLst>
            </p:cNvPr>
            <p:cNvCxnSpPr>
              <a:stCxn id="261" idx="6"/>
              <a:endCxn id="273" idx="2"/>
            </p:cNvCxnSpPr>
            <p:nvPr/>
          </p:nvCxnSpPr>
          <p:spPr>
            <a:xfrm flipV="1">
              <a:off x="1428728" y="4537082"/>
              <a:ext cx="571504" cy="35719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24" name="Straight Arrow Connector 423">
              <a:extLst>
                <a:ext uri="{FF2B5EF4-FFF2-40B4-BE49-F238E27FC236}">
                  <a16:creationId xmlns:a16="http://schemas.microsoft.com/office/drawing/2014/main" id="{216D948B-16C1-4B6A-A3FB-ACBB31C5F53B}"/>
                </a:ext>
              </a:extLst>
            </p:cNvPr>
            <p:cNvCxnSpPr>
              <a:stCxn id="261" idx="6"/>
              <a:endCxn id="274" idx="2"/>
            </p:cNvCxnSpPr>
            <p:nvPr/>
          </p:nvCxnSpPr>
          <p:spPr>
            <a:xfrm>
              <a:off x="1428728" y="4894273"/>
              <a:ext cx="571504" cy="158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26" name="Straight Arrow Connector 425">
              <a:extLst>
                <a:ext uri="{FF2B5EF4-FFF2-40B4-BE49-F238E27FC236}">
                  <a16:creationId xmlns:a16="http://schemas.microsoft.com/office/drawing/2014/main" id="{AB3F1A66-2985-4AE6-8490-E8BAF28DCE2B}"/>
                </a:ext>
              </a:extLst>
            </p:cNvPr>
            <p:cNvCxnSpPr>
              <a:stCxn id="261" idx="6"/>
              <a:endCxn id="275" idx="2"/>
            </p:cNvCxnSpPr>
            <p:nvPr/>
          </p:nvCxnSpPr>
          <p:spPr>
            <a:xfrm>
              <a:off x="1428728" y="4894273"/>
              <a:ext cx="571504" cy="35718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28" name="Straight Arrow Connector 427">
              <a:extLst>
                <a:ext uri="{FF2B5EF4-FFF2-40B4-BE49-F238E27FC236}">
                  <a16:creationId xmlns:a16="http://schemas.microsoft.com/office/drawing/2014/main" id="{B921668F-FB29-4695-8A3E-17BB78DF4F9D}"/>
                </a:ext>
              </a:extLst>
            </p:cNvPr>
            <p:cNvCxnSpPr>
              <a:stCxn id="264" idx="6"/>
              <a:endCxn id="276" idx="2"/>
            </p:cNvCxnSpPr>
            <p:nvPr/>
          </p:nvCxnSpPr>
          <p:spPr>
            <a:xfrm flipV="1">
              <a:off x="1428728" y="5608653"/>
              <a:ext cx="571504" cy="35718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30" name="Straight Arrow Connector 429">
              <a:extLst>
                <a:ext uri="{FF2B5EF4-FFF2-40B4-BE49-F238E27FC236}">
                  <a16:creationId xmlns:a16="http://schemas.microsoft.com/office/drawing/2014/main" id="{01CA20DD-4739-4E47-BCBF-638EF209931D}"/>
                </a:ext>
              </a:extLst>
            </p:cNvPr>
            <p:cNvCxnSpPr>
              <a:stCxn id="264" idx="6"/>
              <a:endCxn id="277" idx="2"/>
            </p:cNvCxnSpPr>
            <p:nvPr/>
          </p:nvCxnSpPr>
          <p:spPr>
            <a:xfrm>
              <a:off x="1428728" y="5965842"/>
              <a:ext cx="571504"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grpSp>
        <p:nvGrpSpPr>
          <p:cNvPr id="18" name="Group 686">
            <a:extLst>
              <a:ext uri="{FF2B5EF4-FFF2-40B4-BE49-F238E27FC236}">
                <a16:creationId xmlns:a16="http://schemas.microsoft.com/office/drawing/2014/main" id="{04CD5565-735E-427D-B84E-8B8D88531369}"/>
              </a:ext>
            </a:extLst>
          </p:cNvPr>
          <p:cNvGrpSpPr>
            <a:grpSpLocks/>
          </p:cNvGrpSpPr>
          <p:nvPr/>
        </p:nvGrpSpPr>
        <p:grpSpPr bwMode="auto">
          <a:xfrm>
            <a:off x="4649015" y="2035608"/>
            <a:ext cx="589513" cy="3376301"/>
            <a:chOff x="2143108" y="1571612"/>
            <a:chExt cx="785818" cy="4500594"/>
          </a:xfrm>
        </p:grpSpPr>
        <p:sp>
          <p:nvSpPr>
            <p:cNvPr id="278" name="Oval 277">
              <a:extLst>
                <a:ext uri="{FF2B5EF4-FFF2-40B4-BE49-F238E27FC236}">
                  <a16:creationId xmlns:a16="http://schemas.microsoft.com/office/drawing/2014/main" id="{C6628DFF-15C9-4EEB-912A-0519AF14B261}"/>
                </a:ext>
              </a:extLst>
            </p:cNvPr>
            <p:cNvSpPr/>
            <p:nvPr/>
          </p:nvSpPr>
          <p:spPr>
            <a:xfrm>
              <a:off x="2714612" y="1571612"/>
              <a:ext cx="214314" cy="2143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279" name="Oval 278">
              <a:extLst>
                <a:ext uri="{FF2B5EF4-FFF2-40B4-BE49-F238E27FC236}">
                  <a16:creationId xmlns:a16="http://schemas.microsoft.com/office/drawing/2014/main" id="{06A2C1C3-6437-4700-BEDE-AC356E569A56}"/>
                </a:ext>
              </a:extLst>
            </p:cNvPr>
            <p:cNvSpPr/>
            <p:nvPr/>
          </p:nvSpPr>
          <p:spPr>
            <a:xfrm>
              <a:off x="2714612" y="1928802"/>
              <a:ext cx="214314" cy="2143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280" name="Oval 279">
              <a:extLst>
                <a:ext uri="{FF2B5EF4-FFF2-40B4-BE49-F238E27FC236}">
                  <a16:creationId xmlns:a16="http://schemas.microsoft.com/office/drawing/2014/main" id="{1E9FE768-B4B2-4AF9-9EA0-24DD492F96F1}"/>
                </a:ext>
              </a:extLst>
            </p:cNvPr>
            <p:cNvSpPr/>
            <p:nvPr/>
          </p:nvSpPr>
          <p:spPr>
            <a:xfrm>
              <a:off x="2714612" y="2285992"/>
              <a:ext cx="214314" cy="2143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281" name="Oval 280">
              <a:extLst>
                <a:ext uri="{FF2B5EF4-FFF2-40B4-BE49-F238E27FC236}">
                  <a16:creationId xmlns:a16="http://schemas.microsoft.com/office/drawing/2014/main" id="{A1682A59-B97A-4757-B078-E9CDFACBF9BD}"/>
                </a:ext>
              </a:extLst>
            </p:cNvPr>
            <p:cNvSpPr/>
            <p:nvPr/>
          </p:nvSpPr>
          <p:spPr>
            <a:xfrm>
              <a:off x="2714612" y="2643182"/>
              <a:ext cx="214314" cy="2143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282" name="Oval 281">
              <a:extLst>
                <a:ext uri="{FF2B5EF4-FFF2-40B4-BE49-F238E27FC236}">
                  <a16:creationId xmlns:a16="http://schemas.microsoft.com/office/drawing/2014/main" id="{A3E8CA9A-0F63-4ADD-99E2-7D28845FE5E4}"/>
                </a:ext>
              </a:extLst>
            </p:cNvPr>
            <p:cNvSpPr/>
            <p:nvPr/>
          </p:nvSpPr>
          <p:spPr>
            <a:xfrm>
              <a:off x="2714612" y="3000372"/>
              <a:ext cx="214314" cy="2143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283" name="Oval 282">
              <a:extLst>
                <a:ext uri="{FF2B5EF4-FFF2-40B4-BE49-F238E27FC236}">
                  <a16:creationId xmlns:a16="http://schemas.microsoft.com/office/drawing/2014/main" id="{5EAA8DDA-1C0F-47B7-BDAD-7B9844F8D20A}"/>
                </a:ext>
              </a:extLst>
            </p:cNvPr>
            <p:cNvSpPr/>
            <p:nvPr/>
          </p:nvSpPr>
          <p:spPr>
            <a:xfrm>
              <a:off x="2714612" y="3357562"/>
              <a:ext cx="214314" cy="2143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284" name="Oval 283">
              <a:extLst>
                <a:ext uri="{FF2B5EF4-FFF2-40B4-BE49-F238E27FC236}">
                  <a16:creationId xmlns:a16="http://schemas.microsoft.com/office/drawing/2014/main" id="{AB878333-FE3F-4F52-813B-D2A0AD304AF9}"/>
                </a:ext>
              </a:extLst>
            </p:cNvPr>
            <p:cNvSpPr/>
            <p:nvPr/>
          </p:nvSpPr>
          <p:spPr>
            <a:xfrm>
              <a:off x="2714612" y="3714752"/>
              <a:ext cx="214314" cy="2143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285" name="Oval 284">
              <a:extLst>
                <a:ext uri="{FF2B5EF4-FFF2-40B4-BE49-F238E27FC236}">
                  <a16:creationId xmlns:a16="http://schemas.microsoft.com/office/drawing/2014/main" id="{3703743F-04B7-46B5-BEEB-0B2641137A0B}"/>
                </a:ext>
              </a:extLst>
            </p:cNvPr>
            <p:cNvSpPr/>
            <p:nvPr/>
          </p:nvSpPr>
          <p:spPr>
            <a:xfrm>
              <a:off x="2714612" y="4071942"/>
              <a:ext cx="214314" cy="2143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286" name="Oval 285">
              <a:extLst>
                <a:ext uri="{FF2B5EF4-FFF2-40B4-BE49-F238E27FC236}">
                  <a16:creationId xmlns:a16="http://schemas.microsoft.com/office/drawing/2014/main" id="{00179751-B74B-4D03-B5D0-E177BE719782}"/>
                </a:ext>
              </a:extLst>
            </p:cNvPr>
            <p:cNvSpPr/>
            <p:nvPr/>
          </p:nvSpPr>
          <p:spPr>
            <a:xfrm>
              <a:off x="2714612" y="4429132"/>
              <a:ext cx="214314" cy="2143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287" name="Oval 286">
              <a:extLst>
                <a:ext uri="{FF2B5EF4-FFF2-40B4-BE49-F238E27FC236}">
                  <a16:creationId xmlns:a16="http://schemas.microsoft.com/office/drawing/2014/main" id="{E4149907-CCF4-4B23-B2C2-C8E6925D9A2F}"/>
                </a:ext>
              </a:extLst>
            </p:cNvPr>
            <p:cNvSpPr/>
            <p:nvPr/>
          </p:nvSpPr>
          <p:spPr>
            <a:xfrm>
              <a:off x="2714612" y="4786322"/>
              <a:ext cx="214314" cy="2143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288" name="Oval 287">
              <a:extLst>
                <a:ext uri="{FF2B5EF4-FFF2-40B4-BE49-F238E27FC236}">
                  <a16:creationId xmlns:a16="http://schemas.microsoft.com/office/drawing/2014/main" id="{766E29D6-4C05-42CB-831E-45B9916DC97E}"/>
                </a:ext>
              </a:extLst>
            </p:cNvPr>
            <p:cNvSpPr/>
            <p:nvPr/>
          </p:nvSpPr>
          <p:spPr>
            <a:xfrm>
              <a:off x="2714612" y="5143512"/>
              <a:ext cx="214314" cy="2143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289" name="Oval 288">
              <a:extLst>
                <a:ext uri="{FF2B5EF4-FFF2-40B4-BE49-F238E27FC236}">
                  <a16:creationId xmlns:a16="http://schemas.microsoft.com/office/drawing/2014/main" id="{97B5BEC2-9EB4-4466-B50B-DF9D0495E436}"/>
                </a:ext>
              </a:extLst>
            </p:cNvPr>
            <p:cNvSpPr/>
            <p:nvPr/>
          </p:nvSpPr>
          <p:spPr>
            <a:xfrm>
              <a:off x="2714612" y="5500702"/>
              <a:ext cx="214314" cy="2143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290" name="Oval 289">
              <a:extLst>
                <a:ext uri="{FF2B5EF4-FFF2-40B4-BE49-F238E27FC236}">
                  <a16:creationId xmlns:a16="http://schemas.microsoft.com/office/drawing/2014/main" id="{B8C6BD4B-DB60-40C0-9DCF-128F84FA23ED}"/>
                </a:ext>
              </a:extLst>
            </p:cNvPr>
            <p:cNvSpPr/>
            <p:nvPr/>
          </p:nvSpPr>
          <p:spPr>
            <a:xfrm>
              <a:off x="2714612" y="5857892"/>
              <a:ext cx="214314" cy="2143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cxnSp>
          <p:nvCxnSpPr>
            <p:cNvPr id="434" name="Straight Arrow Connector 433">
              <a:extLst>
                <a:ext uri="{FF2B5EF4-FFF2-40B4-BE49-F238E27FC236}">
                  <a16:creationId xmlns:a16="http://schemas.microsoft.com/office/drawing/2014/main" id="{4A035FF2-1034-4BED-9154-1B9B7089AAB8}"/>
                </a:ext>
              </a:extLst>
            </p:cNvPr>
            <p:cNvCxnSpPr>
              <a:stCxn id="266" idx="6"/>
              <a:endCxn id="278" idx="2"/>
            </p:cNvCxnSpPr>
            <p:nvPr/>
          </p:nvCxnSpPr>
          <p:spPr>
            <a:xfrm flipV="1">
              <a:off x="2143108" y="1679563"/>
              <a:ext cx="571504" cy="35719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36" name="Straight Arrow Connector 435">
              <a:extLst>
                <a:ext uri="{FF2B5EF4-FFF2-40B4-BE49-F238E27FC236}">
                  <a16:creationId xmlns:a16="http://schemas.microsoft.com/office/drawing/2014/main" id="{67888A0B-4D42-417D-AAF3-CDD9B3A37B4C}"/>
                </a:ext>
              </a:extLst>
            </p:cNvPr>
            <p:cNvCxnSpPr>
              <a:stCxn id="267" idx="6"/>
              <a:endCxn id="279" idx="2"/>
            </p:cNvCxnSpPr>
            <p:nvPr/>
          </p:nvCxnSpPr>
          <p:spPr>
            <a:xfrm flipV="1">
              <a:off x="2143108" y="2036753"/>
              <a:ext cx="571504" cy="35718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38" name="Straight Arrow Connector 437">
              <a:extLst>
                <a:ext uri="{FF2B5EF4-FFF2-40B4-BE49-F238E27FC236}">
                  <a16:creationId xmlns:a16="http://schemas.microsoft.com/office/drawing/2014/main" id="{F6074D67-7D25-45A2-9021-513CCB8D0A69}"/>
                </a:ext>
              </a:extLst>
            </p:cNvPr>
            <p:cNvCxnSpPr>
              <a:stCxn id="267" idx="6"/>
              <a:endCxn id="280" idx="2"/>
            </p:cNvCxnSpPr>
            <p:nvPr/>
          </p:nvCxnSpPr>
          <p:spPr>
            <a:xfrm>
              <a:off x="2143108" y="2393943"/>
              <a:ext cx="571504"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40" name="Straight Arrow Connector 439">
              <a:extLst>
                <a:ext uri="{FF2B5EF4-FFF2-40B4-BE49-F238E27FC236}">
                  <a16:creationId xmlns:a16="http://schemas.microsoft.com/office/drawing/2014/main" id="{10EB5A7E-4BC3-49C3-B8AA-CFBD5D16AB2D}"/>
                </a:ext>
              </a:extLst>
            </p:cNvPr>
            <p:cNvCxnSpPr>
              <a:stCxn id="267" idx="6"/>
              <a:endCxn id="281" idx="2"/>
            </p:cNvCxnSpPr>
            <p:nvPr/>
          </p:nvCxnSpPr>
          <p:spPr>
            <a:xfrm>
              <a:off x="2143108" y="2393943"/>
              <a:ext cx="571504" cy="35719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42" name="Straight Arrow Connector 441">
              <a:extLst>
                <a:ext uri="{FF2B5EF4-FFF2-40B4-BE49-F238E27FC236}">
                  <a16:creationId xmlns:a16="http://schemas.microsoft.com/office/drawing/2014/main" id="{C025D767-C7AA-454E-B6DE-55BB3F9CB12F}"/>
                </a:ext>
              </a:extLst>
            </p:cNvPr>
            <p:cNvCxnSpPr>
              <a:stCxn id="269" idx="6"/>
              <a:endCxn id="282" idx="2"/>
            </p:cNvCxnSpPr>
            <p:nvPr/>
          </p:nvCxnSpPr>
          <p:spPr>
            <a:xfrm>
              <a:off x="2143108" y="3108323"/>
              <a:ext cx="571504"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44" name="Straight Arrow Connector 443">
              <a:extLst>
                <a:ext uri="{FF2B5EF4-FFF2-40B4-BE49-F238E27FC236}">
                  <a16:creationId xmlns:a16="http://schemas.microsoft.com/office/drawing/2014/main" id="{BCCE99DC-2A31-4CA5-87A8-FF2E53C0A17C}"/>
                </a:ext>
              </a:extLst>
            </p:cNvPr>
            <p:cNvCxnSpPr>
              <a:stCxn id="270" idx="6"/>
              <a:endCxn id="283" idx="2"/>
            </p:cNvCxnSpPr>
            <p:nvPr/>
          </p:nvCxnSpPr>
          <p:spPr>
            <a:xfrm>
              <a:off x="2143108" y="3465513"/>
              <a:ext cx="571504" cy="158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49" name="Straight Arrow Connector 448">
              <a:extLst>
                <a:ext uri="{FF2B5EF4-FFF2-40B4-BE49-F238E27FC236}">
                  <a16:creationId xmlns:a16="http://schemas.microsoft.com/office/drawing/2014/main" id="{A697C35A-8348-4B2F-B08B-7626C75195FC}"/>
                </a:ext>
              </a:extLst>
            </p:cNvPr>
            <p:cNvCxnSpPr>
              <a:stCxn id="272" idx="6"/>
              <a:endCxn id="284" idx="2"/>
            </p:cNvCxnSpPr>
            <p:nvPr/>
          </p:nvCxnSpPr>
          <p:spPr>
            <a:xfrm flipV="1">
              <a:off x="2143108" y="3822703"/>
              <a:ext cx="571504" cy="35719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51" name="Straight Arrow Connector 450">
              <a:extLst>
                <a:ext uri="{FF2B5EF4-FFF2-40B4-BE49-F238E27FC236}">
                  <a16:creationId xmlns:a16="http://schemas.microsoft.com/office/drawing/2014/main" id="{95D778A3-A44E-4B46-860D-85025B9B6D95}"/>
                </a:ext>
              </a:extLst>
            </p:cNvPr>
            <p:cNvCxnSpPr>
              <a:stCxn id="273" idx="6"/>
              <a:endCxn id="285" idx="2"/>
            </p:cNvCxnSpPr>
            <p:nvPr/>
          </p:nvCxnSpPr>
          <p:spPr>
            <a:xfrm flipV="1">
              <a:off x="2143108" y="4179893"/>
              <a:ext cx="571504" cy="35718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53" name="Straight Arrow Connector 452">
              <a:extLst>
                <a:ext uri="{FF2B5EF4-FFF2-40B4-BE49-F238E27FC236}">
                  <a16:creationId xmlns:a16="http://schemas.microsoft.com/office/drawing/2014/main" id="{7E67D7B8-802F-4DA7-BE5C-F5208D9A31EE}"/>
                </a:ext>
              </a:extLst>
            </p:cNvPr>
            <p:cNvCxnSpPr>
              <a:stCxn id="274" idx="6"/>
              <a:endCxn id="286" idx="2"/>
            </p:cNvCxnSpPr>
            <p:nvPr/>
          </p:nvCxnSpPr>
          <p:spPr>
            <a:xfrm flipV="1">
              <a:off x="2143108" y="4537082"/>
              <a:ext cx="571504" cy="35719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55" name="Straight Arrow Connector 454">
              <a:extLst>
                <a:ext uri="{FF2B5EF4-FFF2-40B4-BE49-F238E27FC236}">
                  <a16:creationId xmlns:a16="http://schemas.microsoft.com/office/drawing/2014/main" id="{D3EB9A87-BEA2-4317-9254-62F972D013A9}"/>
                </a:ext>
              </a:extLst>
            </p:cNvPr>
            <p:cNvCxnSpPr>
              <a:stCxn id="274" idx="6"/>
              <a:endCxn id="287" idx="2"/>
            </p:cNvCxnSpPr>
            <p:nvPr/>
          </p:nvCxnSpPr>
          <p:spPr>
            <a:xfrm>
              <a:off x="2143108" y="4894273"/>
              <a:ext cx="571504" cy="158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57" name="Straight Arrow Connector 456">
              <a:extLst>
                <a:ext uri="{FF2B5EF4-FFF2-40B4-BE49-F238E27FC236}">
                  <a16:creationId xmlns:a16="http://schemas.microsoft.com/office/drawing/2014/main" id="{5A27289A-819F-46CF-83B8-CF27A4CFD729}"/>
                </a:ext>
              </a:extLst>
            </p:cNvPr>
            <p:cNvCxnSpPr>
              <a:stCxn id="275" idx="6"/>
              <a:endCxn id="289" idx="2"/>
            </p:cNvCxnSpPr>
            <p:nvPr/>
          </p:nvCxnSpPr>
          <p:spPr>
            <a:xfrm>
              <a:off x="2143108" y="5251462"/>
              <a:ext cx="571504" cy="35719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60" name="Straight Arrow Connector 459">
              <a:extLst>
                <a:ext uri="{FF2B5EF4-FFF2-40B4-BE49-F238E27FC236}">
                  <a16:creationId xmlns:a16="http://schemas.microsoft.com/office/drawing/2014/main" id="{D5590BDB-EF3A-42CB-921B-B3AC48929952}"/>
                </a:ext>
              </a:extLst>
            </p:cNvPr>
            <p:cNvCxnSpPr>
              <a:stCxn id="275" idx="6"/>
              <a:endCxn id="288" idx="2"/>
            </p:cNvCxnSpPr>
            <p:nvPr/>
          </p:nvCxnSpPr>
          <p:spPr>
            <a:xfrm>
              <a:off x="2143108" y="5251462"/>
              <a:ext cx="571504"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62" name="Straight Arrow Connector 461">
              <a:extLst>
                <a:ext uri="{FF2B5EF4-FFF2-40B4-BE49-F238E27FC236}">
                  <a16:creationId xmlns:a16="http://schemas.microsoft.com/office/drawing/2014/main" id="{E683A95C-661A-4230-85C0-1B4A118432AD}"/>
                </a:ext>
              </a:extLst>
            </p:cNvPr>
            <p:cNvCxnSpPr>
              <a:stCxn id="277" idx="6"/>
              <a:endCxn id="290" idx="2"/>
            </p:cNvCxnSpPr>
            <p:nvPr/>
          </p:nvCxnSpPr>
          <p:spPr>
            <a:xfrm>
              <a:off x="2143108" y="5965842"/>
              <a:ext cx="571504"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grpSp>
        <p:nvGrpSpPr>
          <p:cNvPr id="19" name="Group 687">
            <a:extLst>
              <a:ext uri="{FF2B5EF4-FFF2-40B4-BE49-F238E27FC236}">
                <a16:creationId xmlns:a16="http://schemas.microsoft.com/office/drawing/2014/main" id="{B39B908E-7E10-41F8-8322-35DB2CBF28B5}"/>
              </a:ext>
            </a:extLst>
          </p:cNvPr>
          <p:cNvGrpSpPr>
            <a:grpSpLocks/>
          </p:cNvGrpSpPr>
          <p:nvPr/>
        </p:nvGrpSpPr>
        <p:grpSpPr bwMode="auto">
          <a:xfrm>
            <a:off x="5184936" y="2035608"/>
            <a:ext cx="643105" cy="3376301"/>
            <a:chOff x="2857488" y="1571612"/>
            <a:chExt cx="857256" cy="4500594"/>
          </a:xfrm>
        </p:grpSpPr>
        <p:sp>
          <p:nvSpPr>
            <p:cNvPr id="291" name="Oval 290">
              <a:extLst>
                <a:ext uri="{FF2B5EF4-FFF2-40B4-BE49-F238E27FC236}">
                  <a16:creationId xmlns:a16="http://schemas.microsoft.com/office/drawing/2014/main" id="{E7E94248-BCA4-45A8-8A4F-38BD987A78FA}"/>
                </a:ext>
              </a:extLst>
            </p:cNvPr>
            <p:cNvSpPr/>
            <p:nvPr/>
          </p:nvSpPr>
          <p:spPr>
            <a:xfrm>
              <a:off x="3500429" y="1571612"/>
              <a:ext cx="214315" cy="2143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292" name="Oval 291">
              <a:extLst>
                <a:ext uri="{FF2B5EF4-FFF2-40B4-BE49-F238E27FC236}">
                  <a16:creationId xmlns:a16="http://schemas.microsoft.com/office/drawing/2014/main" id="{1A351B82-1EB6-4738-B335-9CD6C0765D88}"/>
                </a:ext>
              </a:extLst>
            </p:cNvPr>
            <p:cNvSpPr/>
            <p:nvPr/>
          </p:nvSpPr>
          <p:spPr>
            <a:xfrm>
              <a:off x="3500429" y="1928802"/>
              <a:ext cx="214315" cy="2143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293" name="Oval 292">
              <a:extLst>
                <a:ext uri="{FF2B5EF4-FFF2-40B4-BE49-F238E27FC236}">
                  <a16:creationId xmlns:a16="http://schemas.microsoft.com/office/drawing/2014/main" id="{AE556D9E-649E-4971-8C7D-62320F715A6A}"/>
                </a:ext>
              </a:extLst>
            </p:cNvPr>
            <p:cNvSpPr/>
            <p:nvPr/>
          </p:nvSpPr>
          <p:spPr>
            <a:xfrm>
              <a:off x="3500429" y="2285992"/>
              <a:ext cx="214315" cy="2143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294" name="Oval 293">
              <a:extLst>
                <a:ext uri="{FF2B5EF4-FFF2-40B4-BE49-F238E27FC236}">
                  <a16:creationId xmlns:a16="http://schemas.microsoft.com/office/drawing/2014/main" id="{C7CCDFA8-DE87-4073-818C-9DC7290999F4}"/>
                </a:ext>
              </a:extLst>
            </p:cNvPr>
            <p:cNvSpPr/>
            <p:nvPr/>
          </p:nvSpPr>
          <p:spPr>
            <a:xfrm>
              <a:off x="3500429" y="2643182"/>
              <a:ext cx="214315" cy="2143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295" name="Oval 294">
              <a:extLst>
                <a:ext uri="{FF2B5EF4-FFF2-40B4-BE49-F238E27FC236}">
                  <a16:creationId xmlns:a16="http://schemas.microsoft.com/office/drawing/2014/main" id="{C391C7D0-7C40-4EAF-ABEC-51A7C0CF83FC}"/>
                </a:ext>
              </a:extLst>
            </p:cNvPr>
            <p:cNvSpPr/>
            <p:nvPr/>
          </p:nvSpPr>
          <p:spPr>
            <a:xfrm>
              <a:off x="3500429" y="3000372"/>
              <a:ext cx="214315" cy="2143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296" name="Oval 295">
              <a:extLst>
                <a:ext uri="{FF2B5EF4-FFF2-40B4-BE49-F238E27FC236}">
                  <a16:creationId xmlns:a16="http://schemas.microsoft.com/office/drawing/2014/main" id="{83916DB9-E599-4B1C-9F2C-8A30FA53E574}"/>
                </a:ext>
              </a:extLst>
            </p:cNvPr>
            <p:cNvSpPr/>
            <p:nvPr/>
          </p:nvSpPr>
          <p:spPr>
            <a:xfrm>
              <a:off x="3500429" y="3357562"/>
              <a:ext cx="214315" cy="2143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297" name="Oval 296">
              <a:extLst>
                <a:ext uri="{FF2B5EF4-FFF2-40B4-BE49-F238E27FC236}">
                  <a16:creationId xmlns:a16="http://schemas.microsoft.com/office/drawing/2014/main" id="{922526A4-0D9F-4A91-B73F-71FC8EC82A38}"/>
                </a:ext>
              </a:extLst>
            </p:cNvPr>
            <p:cNvSpPr/>
            <p:nvPr/>
          </p:nvSpPr>
          <p:spPr>
            <a:xfrm>
              <a:off x="3500429" y="3714752"/>
              <a:ext cx="214315" cy="2143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298" name="Oval 297">
              <a:extLst>
                <a:ext uri="{FF2B5EF4-FFF2-40B4-BE49-F238E27FC236}">
                  <a16:creationId xmlns:a16="http://schemas.microsoft.com/office/drawing/2014/main" id="{0075B270-7274-466D-AEB5-6D404366A838}"/>
                </a:ext>
              </a:extLst>
            </p:cNvPr>
            <p:cNvSpPr/>
            <p:nvPr/>
          </p:nvSpPr>
          <p:spPr>
            <a:xfrm>
              <a:off x="3500429" y="4071942"/>
              <a:ext cx="214315" cy="2143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299" name="Oval 298">
              <a:extLst>
                <a:ext uri="{FF2B5EF4-FFF2-40B4-BE49-F238E27FC236}">
                  <a16:creationId xmlns:a16="http://schemas.microsoft.com/office/drawing/2014/main" id="{B7CBF225-DF33-43D2-BE00-D2EE4F1328F5}"/>
                </a:ext>
              </a:extLst>
            </p:cNvPr>
            <p:cNvSpPr/>
            <p:nvPr/>
          </p:nvSpPr>
          <p:spPr>
            <a:xfrm>
              <a:off x="3500429" y="4429132"/>
              <a:ext cx="214315" cy="2143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300" name="Oval 299">
              <a:extLst>
                <a:ext uri="{FF2B5EF4-FFF2-40B4-BE49-F238E27FC236}">
                  <a16:creationId xmlns:a16="http://schemas.microsoft.com/office/drawing/2014/main" id="{B5550CA7-0FF5-4F10-A0D8-B2601F332CF3}"/>
                </a:ext>
              </a:extLst>
            </p:cNvPr>
            <p:cNvSpPr/>
            <p:nvPr/>
          </p:nvSpPr>
          <p:spPr>
            <a:xfrm>
              <a:off x="3500429" y="4786322"/>
              <a:ext cx="214315" cy="2143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301" name="Oval 300">
              <a:extLst>
                <a:ext uri="{FF2B5EF4-FFF2-40B4-BE49-F238E27FC236}">
                  <a16:creationId xmlns:a16="http://schemas.microsoft.com/office/drawing/2014/main" id="{79E32AE4-C820-4FF4-917A-C943812AA062}"/>
                </a:ext>
              </a:extLst>
            </p:cNvPr>
            <p:cNvSpPr/>
            <p:nvPr/>
          </p:nvSpPr>
          <p:spPr>
            <a:xfrm>
              <a:off x="3500429" y="5143512"/>
              <a:ext cx="214315" cy="2143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302" name="Oval 301">
              <a:extLst>
                <a:ext uri="{FF2B5EF4-FFF2-40B4-BE49-F238E27FC236}">
                  <a16:creationId xmlns:a16="http://schemas.microsoft.com/office/drawing/2014/main" id="{62EB0521-EEEA-4324-A3C8-A510067A0550}"/>
                </a:ext>
              </a:extLst>
            </p:cNvPr>
            <p:cNvSpPr/>
            <p:nvPr/>
          </p:nvSpPr>
          <p:spPr>
            <a:xfrm>
              <a:off x="3500429" y="5500702"/>
              <a:ext cx="214315" cy="2143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303" name="Oval 302">
              <a:extLst>
                <a:ext uri="{FF2B5EF4-FFF2-40B4-BE49-F238E27FC236}">
                  <a16:creationId xmlns:a16="http://schemas.microsoft.com/office/drawing/2014/main" id="{195F857E-ACF6-4A2F-8285-4E7F985BA44F}"/>
                </a:ext>
              </a:extLst>
            </p:cNvPr>
            <p:cNvSpPr/>
            <p:nvPr/>
          </p:nvSpPr>
          <p:spPr>
            <a:xfrm>
              <a:off x="3500429" y="5857892"/>
              <a:ext cx="214315" cy="2143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cxnSp>
          <p:nvCxnSpPr>
            <p:cNvPr id="465" name="Straight Arrow Connector 464">
              <a:extLst>
                <a:ext uri="{FF2B5EF4-FFF2-40B4-BE49-F238E27FC236}">
                  <a16:creationId xmlns:a16="http://schemas.microsoft.com/office/drawing/2014/main" id="{5E4D399E-50B4-46FE-AB72-61D8CD440C1F}"/>
                </a:ext>
              </a:extLst>
            </p:cNvPr>
            <p:cNvCxnSpPr>
              <a:stCxn id="279" idx="6"/>
              <a:endCxn id="293" idx="2"/>
            </p:cNvCxnSpPr>
            <p:nvPr/>
          </p:nvCxnSpPr>
          <p:spPr>
            <a:xfrm>
              <a:off x="2857488" y="2036753"/>
              <a:ext cx="642941" cy="35718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67" name="Straight Arrow Connector 466">
              <a:extLst>
                <a:ext uri="{FF2B5EF4-FFF2-40B4-BE49-F238E27FC236}">
                  <a16:creationId xmlns:a16="http://schemas.microsoft.com/office/drawing/2014/main" id="{9E4B62A5-854F-46AE-9D48-43393A1CE660}"/>
                </a:ext>
              </a:extLst>
            </p:cNvPr>
            <p:cNvCxnSpPr>
              <a:stCxn id="279" idx="6"/>
              <a:endCxn id="291" idx="2"/>
            </p:cNvCxnSpPr>
            <p:nvPr/>
          </p:nvCxnSpPr>
          <p:spPr>
            <a:xfrm flipV="1">
              <a:off x="2857488" y="1679563"/>
              <a:ext cx="642941" cy="35719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69" name="Straight Arrow Connector 468">
              <a:extLst>
                <a:ext uri="{FF2B5EF4-FFF2-40B4-BE49-F238E27FC236}">
                  <a16:creationId xmlns:a16="http://schemas.microsoft.com/office/drawing/2014/main" id="{E34F6826-4FC0-487D-81D8-1856407B1902}"/>
                </a:ext>
              </a:extLst>
            </p:cNvPr>
            <p:cNvCxnSpPr>
              <a:stCxn id="279" idx="6"/>
              <a:endCxn id="292" idx="2"/>
            </p:cNvCxnSpPr>
            <p:nvPr/>
          </p:nvCxnSpPr>
          <p:spPr>
            <a:xfrm>
              <a:off x="2857488" y="2036753"/>
              <a:ext cx="642941" cy="158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71" name="Straight Arrow Connector 470">
              <a:extLst>
                <a:ext uri="{FF2B5EF4-FFF2-40B4-BE49-F238E27FC236}">
                  <a16:creationId xmlns:a16="http://schemas.microsoft.com/office/drawing/2014/main" id="{741A3EDB-DB98-4D42-A657-BE4C8C06E930}"/>
                </a:ext>
              </a:extLst>
            </p:cNvPr>
            <p:cNvCxnSpPr>
              <a:stCxn id="281" idx="6"/>
              <a:endCxn id="294" idx="2"/>
            </p:cNvCxnSpPr>
            <p:nvPr/>
          </p:nvCxnSpPr>
          <p:spPr>
            <a:xfrm>
              <a:off x="2857488" y="2751133"/>
              <a:ext cx="642941" cy="158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75" name="Straight Arrow Connector 474">
              <a:extLst>
                <a:ext uri="{FF2B5EF4-FFF2-40B4-BE49-F238E27FC236}">
                  <a16:creationId xmlns:a16="http://schemas.microsoft.com/office/drawing/2014/main" id="{6436BD81-3247-4DBC-AA8F-BBB3FA105A6A}"/>
                </a:ext>
              </a:extLst>
            </p:cNvPr>
            <p:cNvCxnSpPr>
              <a:stCxn id="281" idx="6"/>
              <a:endCxn id="295" idx="2"/>
            </p:cNvCxnSpPr>
            <p:nvPr/>
          </p:nvCxnSpPr>
          <p:spPr>
            <a:xfrm>
              <a:off x="2857488" y="2751133"/>
              <a:ext cx="642941" cy="35718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77" name="Straight Arrow Connector 476">
              <a:extLst>
                <a:ext uri="{FF2B5EF4-FFF2-40B4-BE49-F238E27FC236}">
                  <a16:creationId xmlns:a16="http://schemas.microsoft.com/office/drawing/2014/main" id="{35B0D0C6-B018-4840-B6FB-579926229B26}"/>
                </a:ext>
              </a:extLst>
            </p:cNvPr>
            <p:cNvCxnSpPr>
              <a:stCxn id="281" idx="6"/>
              <a:endCxn id="296" idx="1"/>
            </p:cNvCxnSpPr>
            <p:nvPr/>
          </p:nvCxnSpPr>
          <p:spPr>
            <a:xfrm>
              <a:off x="2857488" y="2751133"/>
              <a:ext cx="674692" cy="63817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79" name="Straight Arrow Connector 478">
              <a:extLst>
                <a:ext uri="{FF2B5EF4-FFF2-40B4-BE49-F238E27FC236}">
                  <a16:creationId xmlns:a16="http://schemas.microsoft.com/office/drawing/2014/main" id="{0393610D-6C26-45C0-B2B4-4AFAAAD25F42}"/>
                </a:ext>
              </a:extLst>
            </p:cNvPr>
            <p:cNvCxnSpPr>
              <a:stCxn id="284" idx="6"/>
              <a:endCxn id="297" idx="2"/>
            </p:cNvCxnSpPr>
            <p:nvPr/>
          </p:nvCxnSpPr>
          <p:spPr>
            <a:xfrm>
              <a:off x="2857488" y="3822703"/>
              <a:ext cx="642941"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81" name="Straight Arrow Connector 480">
              <a:extLst>
                <a:ext uri="{FF2B5EF4-FFF2-40B4-BE49-F238E27FC236}">
                  <a16:creationId xmlns:a16="http://schemas.microsoft.com/office/drawing/2014/main" id="{A36DD968-F07F-47D9-A9F0-76081C4A1447}"/>
                </a:ext>
              </a:extLst>
            </p:cNvPr>
            <p:cNvCxnSpPr>
              <a:stCxn id="284" idx="6"/>
              <a:endCxn id="298" idx="2"/>
            </p:cNvCxnSpPr>
            <p:nvPr/>
          </p:nvCxnSpPr>
          <p:spPr>
            <a:xfrm>
              <a:off x="2857488" y="3822703"/>
              <a:ext cx="642941" cy="35719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85" name="Straight Arrow Connector 484">
              <a:extLst>
                <a:ext uri="{FF2B5EF4-FFF2-40B4-BE49-F238E27FC236}">
                  <a16:creationId xmlns:a16="http://schemas.microsoft.com/office/drawing/2014/main" id="{A37B8051-F24D-488C-A004-EFD17BD0291B}"/>
                </a:ext>
              </a:extLst>
            </p:cNvPr>
            <p:cNvCxnSpPr>
              <a:stCxn id="286" idx="6"/>
              <a:endCxn id="299" idx="2"/>
            </p:cNvCxnSpPr>
            <p:nvPr/>
          </p:nvCxnSpPr>
          <p:spPr>
            <a:xfrm>
              <a:off x="2928926" y="4536289"/>
              <a:ext cx="571503"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88" name="Straight Arrow Connector 487">
              <a:extLst>
                <a:ext uri="{FF2B5EF4-FFF2-40B4-BE49-F238E27FC236}">
                  <a16:creationId xmlns:a16="http://schemas.microsoft.com/office/drawing/2014/main" id="{B36A9AEE-B08A-4B2B-898C-B66466E7D0DE}"/>
                </a:ext>
              </a:extLst>
            </p:cNvPr>
            <p:cNvCxnSpPr>
              <a:stCxn id="287" idx="6"/>
              <a:endCxn id="300" idx="2"/>
            </p:cNvCxnSpPr>
            <p:nvPr/>
          </p:nvCxnSpPr>
          <p:spPr>
            <a:xfrm>
              <a:off x="2857488" y="4894273"/>
              <a:ext cx="642941" cy="158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91" name="Straight Arrow Connector 490">
              <a:extLst>
                <a:ext uri="{FF2B5EF4-FFF2-40B4-BE49-F238E27FC236}">
                  <a16:creationId xmlns:a16="http://schemas.microsoft.com/office/drawing/2014/main" id="{3C14A572-EE41-4029-8671-6EE245561A63}"/>
                </a:ext>
              </a:extLst>
            </p:cNvPr>
            <p:cNvCxnSpPr>
              <a:stCxn id="288" idx="6"/>
              <a:endCxn id="301" idx="2"/>
            </p:cNvCxnSpPr>
            <p:nvPr/>
          </p:nvCxnSpPr>
          <p:spPr>
            <a:xfrm>
              <a:off x="2857488" y="5251462"/>
              <a:ext cx="642941"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93" name="Straight Arrow Connector 492">
              <a:extLst>
                <a:ext uri="{FF2B5EF4-FFF2-40B4-BE49-F238E27FC236}">
                  <a16:creationId xmlns:a16="http://schemas.microsoft.com/office/drawing/2014/main" id="{8500E758-1243-4106-B685-72C83BA78988}"/>
                </a:ext>
              </a:extLst>
            </p:cNvPr>
            <p:cNvCxnSpPr>
              <a:stCxn id="290" idx="6"/>
              <a:endCxn id="302" idx="2"/>
            </p:cNvCxnSpPr>
            <p:nvPr/>
          </p:nvCxnSpPr>
          <p:spPr>
            <a:xfrm flipV="1">
              <a:off x="2857488" y="5608653"/>
              <a:ext cx="642941" cy="35718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95" name="Straight Arrow Connector 494">
              <a:extLst>
                <a:ext uri="{FF2B5EF4-FFF2-40B4-BE49-F238E27FC236}">
                  <a16:creationId xmlns:a16="http://schemas.microsoft.com/office/drawing/2014/main" id="{77920DDF-7ADC-43C6-A456-CEB62BCBB996}"/>
                </a:ext>
              </a:extLst>
            </p:cNvPr>
            <p:cNvCxnSpPr>
              <a:stCxn id="290" idx="6"/>
              <a:endCxn id="303" idx="2"/>
            </p:cNvCxnSpPr>
            <p:nvPr/>
          </p:nvCxnSpPr>
          <p:spPr>
            <a:xfrm>
              <a:off x="2857488" y="5965842"/>
              <a:ext cx="642941"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grpSp>
        <p:nvGrpSpPr>
          <p:cNvPr id="20" name="Group 688">
            <a:extLst>
              <a:ext uri="{FF2B5EF4-FFF2-40B4-BE49-F238E27FC236}">
                <a16:creationId xmlns:a16="http://schemas.microsoft.com/office/drawing/2014/main" id="{D2C163B6-FC35-41C1-985F-43827C235560}"/>
              </a:ext>
            </a:extLst>
          </p:cNvPr>
          <p:cNvGrpSpPr>
            <a:grpSpLocks/>
          </p:cNvGrpSpPr>
          <p:nvPr/>
        </p:nvGrpSpPr>
        <p:grpSpPr bwMode="auto">
          <a:xfrm>
            <a:off x="5774450" y="2035608"/>
            <a:ext cx="589513" cy="3376301"/>
            <a:chOff x="3643306" y="1571612"/>
            <a:chExt cx="785818" cy="4500594"/>
          </a:xfrm>
        </p:grpSpPr>
        <p:sp>
          <p:nvSpPr>
            <p:cNvPr id="304" name="Oval 303">
              <a:extLst>
                <a:ext uri="{FF2B5EF4-FFF2-40B4-BE49-F238E27FC236}">
                  <a16:creationId xmlns:a16="http://schemas.microsoft.com/office/drawing/2014/main" id="{74550174-CD22-4DE8-B6D5-0C39CAD48A0A}"/>
                </a:ext>
              </a:extLst>
            </p:cNvPr>
            <p:cNvSpPr/>
            <p:nvPr/>
          </p:nvSpPr>
          <p:spPr>
            <a:xfrm>
              <a:off x="4214810" y="1571612"/>
              <a:ext cx="214314" cy="2143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305" name="Oval 304">
              <a:extLst>
                <a:ext uri="{FF2B5EF4-FFF2-40B4-BE49-F238E27FC236}">
                  <a16:creationId xmlns:a16="http://schemas.microsoft.com/office/drawing/2014/main" id="{0138092A-F3B2-4FF4-AD76-F0B46228E555}"/>
                </a:ext>
              </a:extLst>
            </p:cNvPr>
            <p:cNvSpPr/>
            <p:nvPr/>
          </p:nvSpPr>
          <p:spPr>
            <a:xfrm>
              <a:off x="4214810" y="1928802"/>
              <a:ext cx="214314" cy="2143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306" name="Oval 305">
              <a:extLst>
                <a:ext uri="{FF2B5EF4-FFF2-40B4-BE49-F238E27FC236}">
                  <a16:creationId xmlns:a16="http://schemas.microsoft.com/office/drawing/2014/main" id="{0BF751E8-E6B2-4D97-82E2-4095757D7FBB}"/>
                </a:ext>
              </a:extLst>
            </p:cNvPr>
            <p:cNvSpPr/>
            <p:nvPr/>
          </p:nvSpPr>
          <p:spPr>
            <a:xfrm>
              <a:off x="4214810" y="2285992"/>
              <a:ext cx="214314" cy="2143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307" name="Oval 306">
              <a:extLst>
                <a:ext uri="{FF2B5EF4-FFF2-40B4-BE49-F238E27FC236}">
                  <a16:creationId xmlns:a16="http://schemas.microsoft.com/office/drawing/2014/main" id="{CE16039E-C738-4711-97BE-D655B3C6074B}"/>
                </a:ext>
              </a:extLst>
            </p:cNvPr>
            <p:cNvSpPr/>
            <p:nvPr/>
          </p:nvSpPr>
          <p:spPr>
            <a:xfrm>
              <a:off x="4214810" y="2643182"/>
              <a:ext cx="214314" cy="2143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308" name="Oval 307">
              <a:extLst>
                <a:ext uri="{FF2B5EF4-FFF2-40B4-BE49-F238E27FC236}">
                  <a16:creationId xmlns:a16="http://schemas.microsoft.com/office/drawing/2014/main" id="{55F8A171-E285-4F7C-B8A7-BD94F596B38A}"/>
                </a:ext>
              </a:extLst>
            </p:cNvPr>
            <p:cNvSpPr/>
            <p:nvPr/>
          </p:nvSpPr>
          <p:spPr>
            <a:xfrm>
              <a:off x="4214810" y="3000372"/>
              <a:ext cx="214314" cy="2143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309" name="Oval 308">
              <a:extLst>
                <a:ext uri="{FF2B5EF4-FFF2-40B4-BE49-F238E27FC236}">
                  <a16:creationId xmlns:a16="http://schemas.microsoft.com/office/drawing/2014/main" id="{F4BC9805-2603-4B0D-9F2B-DC990EB19443}"/>
                </a:ext>
              </a:extLst>
            </p:cNvPr>
            <p:cNvSpPr/>
            <p:nvPr/>
          </p:nvSpPr>
          <p:spPr>
            <a:xfrm>
              <a:off x="4214810" y="3357562"/>
              <a:ext cx="214314" cy="2143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310" name="Oval 309">
              <a:extLst>
                <a:ext uri="{FF2B5EF4-FFF2-40B4-BE49-F238E27FC236}">
                  <a16:creationId xmlns:a16="http://schemas.microsoft.com/office/drawing/2014/main" id="{6776F2E6-9FB4-4490-8035-4D900D9A1DD1}"/>
                </a:ext>
              </a:extLst>
            </p:cNvPr>
            <p:cNvSpPr/>
            <p:nvPr/>
          </p:nvSpPr>
          <p:spPr>
            <a:xfrm>
              <a:off x="4214810" y="3714752"/>
              <a:ext cx="214314" cy="2143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311" name="Oval 310">
              <a:extLst>
                <a:ext uri="{FF2B5EF4-FFF2-40B4-BE49-F238E27FC236}">
                  <a16:creationId xmlns:a16="http://schemas.microsoft.com/office/drawing/2014/main" id="{6A906CE3-1948-4C40-8D3F-0DCFAB9C2806}"/>
                </a:ext>
              </a:extLst>
            </p:cNvPr>
            <p:cNvSpPr/>
            <p:nvPr/>
          </p:nvSpPr>
          <p:spPr>
            <a:xfrm>
              <a:off x="4214810" y="4071942"/>
              <a:ext cx="214314" cy="2143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312" name="Oval 311">
              <a:extLst>
                <a:ext uri="{FF2B5EF4-FFF2-40B4-BE49-F238E27FC236}">
                  <a16:creationId xmlns:a16="http://schemas.microsoft.com/office/drawing/2014/main" id="{D689F840-265C-4D32-8BA6-490FCF475355}"/>
                </a:ext>
              </a:extLst>
            </p:cNvPr>
            <p:cNvSpPr/>
            <p:nvPr/>
          </p:nvSpPr>
          <p:spPr>
            <a:xfrm>
              <a:off x="4214810" y="4429132"/>
              <a:ext cx="214314" cy="2143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313" name="Oval 312">
              <a:extLst>
                <a:ext uri="{FF2B5EF4-FFF2-40B4-BE49-F238E27FC236}">
                  <a16:creationId xmlns:a16="http://schemas.microsoft.com/office/drawing/2014/main" id="{D8536547-0FC8-4B9C-B97D-08CE39AC496D}"/>
                </a:ext>
              </a:extLst>
            </p:cNvPr>
            <p:cNvSpPr/>
            <p:nvPr/>
          </p:nvSpPr>
          <p:spPr>
            <a:xfrm>
              <a:off x="4214810" y="4786322"/>
              <a:ext cx="214314" cy="2143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314" name="Oval 313">
              <a:extLst>
                <a:ext uri="{FF2B5EF4-FFF2-40B4-BE49-F238E27FC236}">
                  <a16:creationId xmlns:a16="http://schemas.microsoft.com/office/drawing/2014/main" id="{6A9DB951-0436-4710-9307-C7824A624FBB}"/>
                </a:ext>
              </a:extLst>
            </p:cNvPr>
            <p:cNvSpPr/>
            <p:nvPr/>
          </p:nvSpPr>
          <p:spPr>
            <a:xfrm>
              <a:off x="4214810" y="5143512"/>
              <a:ext cx="214314" cy="2143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315" name="Oval 314">
              <a:extLst>
                <a:ext uri="{FF2B5EF4-FFF2-40B4-BE49-F238E27FC236}">
                  <a16:creationId xmlns:a16="http://schemas.microsoft.com/office/drawing/2014/main" id="{9F1DFE38-42F7-4EFA-8D3D-DB8F478447FF}"/>
                </a:ext>
              </a:extLst>
            </p:cNvPr>
            <p:cNvSpPr/>
            <p:nvPr/>
          </p:nvSpPr>
          <p:spPr>
            <a:xfrm>
              <a:off x="4214810" y="5500702"/>
              <a:ext cx="214314" cy="2143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316" name="Oval 315">
              <a:extLst>
                <a:ext uri="{FF2B5EF4-FFF2-40B4-BE49-F238E27FC236}">
                  <a16:creationId xmlns:a16="http://schemas.microsoft.com/office/drawing/2014/main" id="{4E6C4D8F-F89B-419F-848D-1D7055D921F0}"/>
                </a:ext>
              </a:extLst>
            </p:cNvPr>
            <p:cNvSpPr/>
            <p:nvPr/>
          </p:nvSpPr>
          <p:spPr>
            <a:xfrm>
              <a:off x="4214810" y="5857892"/>
              <a:ext cx="214314" cy="2143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cxnSp>
          <p:nvCxnSpPr>
            <p:cNvPr id="497" name="Straight Arrow Connector 496">
              <a:extLst>
                <a:ext uri="{FF2B5EF4-FFF2-40B4-BE49-F238E27FC236}">
                  <a16:creationId xmlns:a16="http://schemas.microsoft.com/office/drawing/2014/main" id="{9A23420E-276A-4C23-B0AF-08C9DE321E0A}"/>
                </a:ext>
              </a:extLst>
            </p:cNvPr>
            <p:cNvCxnSpPr>
              <a:stCxn id="291" idx="6"/>
              <a:endCxn id="304" idx="2"/>
            </p:cNvCxnSpPr>
            <p:nvPr/>
          </p:nvCxnSpPr>
          <p:spPr>
            <a:xfrm>
              <a:off x="3643306" y="1679563"/>
              <a:ext cx="571504"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99" name="Straight Arrow Connector 498">
              <a:extLst>
                <a:ext uri="{FF2B5EF4-FFF2-40B4-BE49-F238E27FC236}">
                  <a16:creationId xmlns:a16="http://schemas.microsoft.com/office/drawing/2014/main" id="{39CDDE89-AC72-451B-B60F-F2C0AEE1DD38}"/>
                </a:ext>
              </a:extLst>
            </p:cNvPr>
            <p:cNvCxnSpPr>
              <a:stCxn id="292" idx="6"/>
              <a:endCxn id="305" idx="2"/>
            </p:cNvCxnSpPr>
            <p:nvPr/>
          </p:nvCxnSpPr>
          <p:spPr>
            <a:xfrm>
              <a:off x="3643306" y="2036753"/>
              <a:ext cx="571504" cy="158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01" name="Straight Arrow Connector 500">
              <a:extLst>
                <a:ext uri="{FF2B5EF4-FFF2-40B4-BE49-F238E27FC236}">
                  <a16:creationId xmlns:a16="http://schemas.microsoft.com/office/drawing/2014/main" id="{9EC95E7C-3B07-4270-9DC4-134BB3321DB0}"/>
                </a:ext>
              </a:extLst>
            </p:cNvPr>
            <p:cNvCxnSpPr>
              <a:stCxn id="293" idx="6"/>
              <a:endCxn id="306" idx="2"/>
            </p:cNvCxnSpPr>
            <p:nvPr/>
          </p:nvCxnSpPr>
          <p:spPr>
            <a:xfrm>
              <a:off x="3643306" y="2393943"/>
              <a:ext cx="571504"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03" name="Straight Arrow Connector 502">
              <a:extLst>
                <a:ext uri="{FF2B5EF4-FFF2-40B4-BE49-F238E27FC236}">
                  <a16:creationId xmlns:a16="http://schemas.microsoft.com/office/drawing/2014/main" id="{08EA36CB-69D7-46C4-92A6-91AFA28F4474}"/>
                </a:ext>
              </a:extLst>
            </p:cNvPr>
            <p:cNvCxnSpPr>
              <a:stCxn id="294" idx="6"/>
              <a:endCxn id="308" idx="2"/>
            </p:cNvCxnSpPr>
            <p:nvPr/>
          </p:nvCxnSpPr>
          <p:spPr>
            <a:xfrm>
              <a:off x="3643306" y="2751133"/>
              <a:ext cx="571504" cy="35718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05" name="Straight Arrow Connector 504">
              <a:extLst>
                <a:ext uri="{FF2B5EF4-FFF2-40B4-BE49-F238E27FC236}">
                  <a16:creationId xmlns:a16="http://schemas.microsoft.com/office/drawing/2014/main" id="{CEC9071D-8AB7-4A31-9C4B-F837FD5D3385}"/>
                </a:ext>
              </a:extLst>
            </p:cNvPr>
            <p:cNvCxnSpPr>
              <a:stCxn id="294" idx="6"/>
              <a:endCxn id="307" idx="2"/>
            </p:cNvCxnSpPr>
            <p:nvPr/>
          </p:nvCxnSpPr>
          <p:spPr>
            <a:xfrm>
              <a:off x="3643306" y="2751133"/>
              <a:ext cx="571504" cy="158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07" name="Straight Arrow Connector 506">
              <a:extLst>
                <a:ext uri="{FF2B5EF4-FFF2-40B4-BE49-F238E27FC236}">
                  <a16:creationId xmlns:a16="http://schemas.microsoft.com/office/drawing/2014/main" id="{F7685805-F48A-47E0-92D4-29A6209BA19F}"/>
                </a:ext>
              </a:extLst>
            </p:cNvPr>
            <p:cNvCxnSpPr>
              <a:stCxn id="296" idx="6"/>
              <a:endCxn id="309" idx="2"/>
            </p:cNvCxnSpPr>
            <p:nvPr/>
          </p:nvCxnSpPr>
          <p:spPr>
            <a:xfrm>
              <a:off x="3643306" y="3465513"/>
              <a:ext cx="571504" cy="158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09" name="Straight Arrow Connector 508">
              <a:extLst>
                <a:ext uri="{FF2B5EF4-FFF2-40B4-BE49-F238E27FC236}">
                  <a16:creationId xmlns:a16="http://schemas.microsoft.com/office/drawing/2014/main" id="{A61DB266-D51D-467E-940C-B1DA6B62B91F}"/>
                </a:ext>
              </a:extLst>
            </p:cNvPr>
            <p:cNvCxnSpPr>
              <a:stCxn id="296" idx="6"/>
              <a:endCxn id="310" idx="1"/>
            </p:cNvCxnSpPr>
            <p:nvPr/>
          </p:nvCxnSpPr>
          <p:spPr>
            <a:xfrm>
              <a:off x="3643306" y="3465513"/>
              <a:ext cx="603254" cy="28098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11" name="Straight Arrow Connector 510">
              <a:extLst>
                <a:ext uri="{FF2B5EF4-FFF2-40B4-BE49-F238E27FC236}">
                  <a16:creationId xmlns:a16="http://schemas.microsoft.com/office/drawing/2014/main" id="{79989C14-AAA8-4E4A-9285-C6E885ADAF95}"/>
                </a:ext>
              </a:extLst>
            </p:cNvPr>
            <p:cNvCxnSpPr>
              <a:stCxn id="297" idx="6"/>
              <a:endCxn id="311" idx="1"/>
            </p:cNvCxnSpPr>
            <p:nvPr/>
          </p:nvCxnSpPr>
          <p:spPr>
            <a:xfrm>
              <a:off x="3714743" y="3821908"/>
              <a:ext cx="531453" cy="28141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13" name="Straight Arrow Connector 512">
              <a:extLst>
                <a:ext uri="{FF2B5EF4-FFF2-40B4-BE49-F238E27FC236}">
                  <a16:creationId xmlns:a16="http://schemas.microsoft.com/office/drawing/2014/main" id="{F61913BC-5808-4CE6-A1E2-B0A9EEEE1612}"/>
                </a:ext>
              </a:extLst>
            </p:cNvPr>
            <p:cNvCxnSpPr>
              <a:stCxn id="299" idx="6"/>
              <a:endCxn id="312" idx="2"/>
            </p:cNvCxnSpPr>
            <p:nvPr/>
          </p:nvCxnSpPr>
          <p:spPr>
            <a:xfrm>
              <a:off x="3643306" y="4537082"/>
              <a:ext cx="571504"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15" name="Straight Arrow Connector 514">
              <a:extLst>
                <a:ext uri="{FF2B5EF4-FFF2-40B4-BE49-F238E27FC236}">
                  <a16:creationId xmlns:a16="http://schemas.microsoft.com/office/drawing/2014/main" id="{F15AF500-2687-4A48-9D1D-7EF1C3935680}"/>
                </a:ext>
              </a:extLst>
            </p:cNvPr>
            <p:cNvCxnSpPr>
              <a:stCxn id="299" idx="6"/>
              <a:endCxn id="313" idx="2"/>
            </p:cNvCxnSpPr>
            <p:nvPr/>
          </p:nvCxnSpPr>
          <p:spPr>
            <a:xfrm>
              <a:off x="3643306" y="4537082"/>
              <a:ext cx="571504" cy="35719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17" name="Straight Arrow Connector 516">
              <a:extLst>
                <a:ext uri="{FF2B5EF4-FFF2-40B4-BE49-F238E27FC236}">
                  <a16:creationId xmlns:a16="http://schemas.microsoft.com/office/drawing/2014/main" id="{C8FE8BA3-EB4C-4AFB-A12C-85B51F2729CA}"/>
                </a:ext>
              </a:extLst>
            </p:cNvPr>
            <p:cNvCxnSpPr>
              <a:stCxn id="301" idx="6"/>
              <a:endCxn id="314" idx="2"/>
            </p:cNvCxnSpPr>
            <p:nvPr/>
          </p:nvCxnSpPr>
          <p:spPr>
            <a:xfrm>
              <a:off x="3643306" y="5251462"/>
              <a:ext cx="571504"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19" name="Straight Arrow Connector 518">
              <a:extLst>
                <a:ext uri="{FF2B5EF4-FFF2-40B4-BE49-F238E27FC236}">
                  <a16:creationId xmlns:a16="http://schemas.microsoft.com/office/drawing/2014/main" id="{CF712173-0565-4CE0-8F4B-91A3E9B8C76B}"/>
                </a:ext>
              </a:extLst>
            </p:cNvPr>
            <p:cNvCxnSpPr>
              <a:stCxn id="302" idx="6"/>
              <a:endCxn id="315" idx="2"/>
            </p:cNvCxnSpPr>
            <p:nvPr/>
          </p:nvCxnSpPr>
          <p:spPr>
            <a:xfrm>
              <a:off x="3643306" y="5608653"/>
              <a:ext cx="571504" cy="158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21" name="Straight Arrow Connector 520">
              <a:extLst>
                <a:ext uri="{FF2B5EF4-FFF2-40B4-BE49-F238E27FC236}">
                  <a16:creationId xmlns:a16="http://schemas.microsoft.com/office/drawing/2014/main" id="{A62BF91D-85F1-463C-BB51-60C0FAF2027A}"/>
                </a:ext>
              </a:extLst>
            </p:cNvPr>
            <p:cNvCxnSpPr>
              <a:stCxn id="303" idx="6"/>
              <a:endCxn id="316" idx="2"/>
            </p:cNvCxnSpPr>
            <p:nvPr/>
          </p:nvCxnSpPr>
          <p:spPr>
            <a:xfrm>
              <a:off x="3643306" y="5965842"/>
              <a:ext cx="571504"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grpSp>
        <p:nvGrpSpPr>
          <p:cNvPr id="21" name="Group 689">
            <a:extLst>
              <a:ext uri="{FF2B5EF4-FFF2-40B4-BE49-F238E27FC236}">
                <a16:creationId xmlns:a16="http://schemas.microsoft.com/office/drawing/2014/main" id="{CBE73669-9D3A-4415-B766-A5D7B9B63B3E}"/>
              </a:ext>
            </a:extLst>
          </p:cNvPr>
          <p:cNvGrpSpPr>
            <a:grpSpLocks/>
          </p:cNvGrpSpPr>
          <p:nvPr/>
        </p:nvGrpSpPr>
        <p:grpSpPr bwMode="auto">
          <a:xfrm>
            <a:off x="6310371" y="2035608"/>
            <a:ext cx="589513" cy="3376301"/>
            <a:chOff x="4357686" y="1571612"/>
            <a:chExt cx="785818" cy="4500594"/>
          </a:xfrm>
        </p:grpSpPr>
        <p:sp>
          <p:nvSpPr>
            <p:cNvPr id="317" name="Oval 316">
              <a:extLst>
                <a:ext uri="{FF2B5EF4-FFF2-40B4-BE49-F238E27FC236}">
                  <a16:creationId xmlns:a16="http://schemas.microsoft.com/office/drawing/2014/main" id="{85EED7B0-39FC-4B95-B388-3C38CDFD1AC5}"/>
                </a:ext>
              </a:extLst>
            </p:cNvPr>
            <p:cNvSpPr/>
            <p:nvPr/>
          </p:nvSpPr>
          <p:spPr>
            <a:xfrm>
              <a:off x="4929190" y="1571612"/>
              <a:ext cx="214314" cy="2143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318" name="Oval 317">
              <a:extLst>
                <a:ext uri="{FF2B5EF4-FFF2-40B4-BE49-F238E27FC236}">
                  <a16:creationId xmlns:a16="http://schemas.microsoft.com/office/drawing/2014/main" id="{390CDCF0-E433-4694-84A1-54E66E2AD0FE}"/>
                </a:ext>
              </a:extLst>
            </p:cNvPr>
            <p:cNvSpPr/>
            <p:nvPr/>
          </p:nvSpPr>
          <p:spPr>
            <a:xfrm>
              <a:off x="4929190" y="1928802"/>
              <a:ext cx="214314" cy="2143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319" name="Oval 318">
              <a:extLst>
                <a:ext uri="{FF2B5EF4-FFF2-40B4-BE49-F238E27FC236}">
                  <a16:creationId xmlns:a16="http://schemas.microsoft.com/office/drawing/2014/main" id="{A9732989-E74F-492B-8736-55AC6438F1F9}"/>
                </a:ext>
              </a:extLst>
            </p:cNvPr>
            <p:cNvSpPr/>
            <p:nvPr/>
          </p:nvSpPr>
          <p:spPr>
            <a:xfrm>
              <a:off x="4929190" y="2285992"/>
              <a:ext cx="214314" cy="2143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320" name="Oval 319">
              <a:extLst>
                <a:ext uri="{FF2B5EF4-FFF2-40B4-BE49-F238E27FC236}">
                  <a16:creationId xmlns:a16="http://schemas.microsoft.com/office/drawing/2014/main" id="{C1F9963F-F8EC-4F0E-AAC4-72F05DEE9010}"/>
                </a:ext>
              </a:extLst>
            </p:cNvPr>
            <p:cNvSpPr/>
            <p:nvPr/>
          </p:nvSpPr>
          <p:spPr>
            <a:xfrm>
              <a:off x="4929190" y="2643182"/>
              <a:ext cx="214314" cy="2143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321" name="Oval 320">
              <a:extLst>
                <a:ext uri="{FF2B5EF4-FFF2-40B4-BE49-F238E27FC236}">
                  <a16:creationId xmlns:a16="http://schemas.microsoft.com/office/drawing/2014/main" id="{6A89B578-1626-4214-9D9D-4FBC64646851}"/>
                </a:ext>
              </a:extLst>
            </p:cNvPr>
            <p:cNvSpPr/>
            <p:nvPr/>
          </p:nvSpPr>
          <p:spPr>
            <a:xfrm>
              <a:off x="4929190" y="3000372"/>
              <a:ext cx="214314" cy="2143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322" name="Oval 321">
              <a:extLst>
                <a:ext uri="{FF2B5EF4-FFF2-40B4-BE49-F238E27FC236}">
                  <a16:creationId xmlns:a16="http://schemas.microsoft.com/office/drawing/2014/main" id="{60919CDA-1134-4BB7-AFA9-A2D2DCDD1810}"/>
                </a:ext>
              </a:extLst>
            </p:cNvPr>
            <p:cNvSpPr/>
            <p:nvPr/>
          </p:nvSpPr>
          <p:spPr>
            <a:xfrm>
              <a:off x="4929190" y="3357562"/>
              <a:ext cx="214314" cy="2143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323" name="Oval 322">
              <a:extLst>
                <a:ext uri="{FF2B5EF4-FFF2-40B4-BE49-F238E27FC236}">
                  <a16:creationId xmlns:a16="http://schemas.microsoft.com/office/drawing/2014/main" id="{01200647-B17B-419B-9253-089B8C90B2B1}"/>
                </a:ext>
              </a:extLst>
            </p:cNvPr>
            <p:cNvSpPr/>
            <p:nvPr/>
          </p:nvSpPr>
          <p:spPr>
            <a:xfrm>
              <a:off x="4929190" y="3714752"/>
              <a:ext cx="214314" cy="2143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324" name="Oval 323">
              <a:extLst>
                <a:ext uri="{FF2B5EF4-FFF2-40B4-BE49-F238E27FC236}">
                  <a16:creationId xmlns:a16="http://schemas.microsoft.com/office/drawing/2014/main" id="{9031EFDA-C6AD-4A97-9D75-D12A146D0C85}"/>
                </a:ext>
              </a:extLst>
            </p:cNvPr>
            <p:cNvSpPr/>
            <p:nvPr/>
          </p:nvSpPr>
          <p:spPr>
            <a:xfrm>
              <a:off x="4929190" y="4071942"/>
              <a:ext cx="214314" cy="2143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325" name="Oval 324">
              <a:extLst>
                <a:ext uri="{FF2B5EF4-FFF2-40B4-BE49-F238E27FC236}">
                  <a16:creationId xmlns:a16="http://schemas.microsoft.com/office/drawing/2014/main" id="{5558091C-7327-46A7-8566-7CBB836E5BB7}"/>
                </a:ext>
              </a:extLst>
            </p:cNvPr>
            <p:cNvSpPr/>
            <p:nvPr/>
          </p:nvSpPr>
          <p:spPr>
            <a:xfrm>
              <a:off x="4929190" y="4429132"/>
              <a:ext cx="214314" cy="2143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326" name="Oval 325">
              <a:extLst>
                <a:ext uri="{FF2B5EF4-FFF2-40B4-BE49-F238E27FC236}">
                  <a16:creationId xmlns:a16="http://schemas.microsoft.com/office/drawing/2014/main" id="{06B340EC-6F9B-493A-A7ED-3C687698FEA8}"/>
                </a:ext>
              </a:extLst>
            </p:cNvPr>
            <p:cNvSpPr/>
            <p:nvPr/>
          </p:nvSpPr>
          <p:spPr>
            <a:xfrm>
              <a:off x="4929190" y="4786322"/>
              <a:ext cx="214314" cy="2143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327" name="Oval 326">
              <a:extLst>
                <a:ext uri="{FF2B5EF4-FFF2-40B4-BE49-F238E27FC236}">
                  <a16:creationId xmlns:a16="http://schemas.microsoft.com/office/drawing/2014/main" id="{447437F4-518A-4751-BCEF-A1C2E34CEDBC}"/>
                </a:ext>
              </a:extLst>
            </p:cNvPr>
            <p:cNvSpPr/>
            <p:nvPr/>
          </p:nvSpPr>
          <p:spPr>
            <a:xfrm>
              <a:off x="4929190" y="5143512"/>
              <a:ext cx="214314" cy="2143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328" name="Oval 327">
              <a:extLst>
                <a:ext uri="{FF2B5EF4-FFF2-40B4-BE49-F238E27FC236}">
                  <a16:creationId xmlns:a16="http://schemas.microsoft.com/office/drawing/2014/main" id="{70FC4531-CB2C-4589-9018-18162DC2ADFF}"/>
                </a:ext>
              </a:extLst>
            </p:cNvPr>
            <p:cNvSpPr/>
            <p:nvPr/>
          </p:nvSpPr>
          <p:spPr>
            <a:xfrm>
              <a:off x="4929190" y="5500702"/>
              <a:ext cx="214314" cy="2143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329" name="Oval 328">
              <a:extLst>
                <a:ext uri="{FF2B5EF4-FFF2-40B4-BE49-F238E27FC236}">
                  <a16:creationId xmlns:a16="http://schemas.microsoft.com/office/drawing/2014/main" id="{2757913A-6BC2-41B6-9BC6-B14457A6D996}"/>
                </a:ext>
              </a:extLst>
            </p:cNvPr>
            <p:cNvSpPr/>
            <p:nvPr/>
          </p:nvSpPr>
          <p:spPr>
            <a:xfrm>
              <a:off x="4929190" y="5857892"/>
              <a:ext cx="214314" cy="2143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cxnSp>
          <p:nvCxnSpPr>
            <p:cNvPr id="523" name="Straight Arrow Connector 522">
              <a:extLst>
                <a:ext uri="{FF2B5EF4-FFF2-40B4-BE49-F238E27FC236}">
                  <a16:creationId xmlns:a16="http://schemas.microsoft.com/office/drawing/2014/main" id="{6A2C3AE7-F61A-4ED8-A66A-3BEEC60599DD}"/>
                </a:ext>
              </a:extLst>
            </p:cNvPr>
            <p:cNvCxnSpPr>
              <a:stCxn id="305" idx="6"/>
              <a:endCxn id="317" idx="3"/>
            </p:cNvCxnSpPr>
            <p:nvPr/>
          </p:nvCxnSpPr>
          <p:spPr>
            <a:xfrm flipV="1">
              <a:off x="4357686" y="1754176"/>
              <a:ext cx="603254" cy="28257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25" name="Straight Arrow Connector 524">
              <a:extLst>
                <a:ext uri="{FF2B5EF4-FFF2-40B4-BE49-F238E27FC236}">
                  <a16:creationId xmlns:a16="http://schemas.microsoft.com/office/drawing/2014/main" id="{0CBE721B-A26D-4ABC-BD85-A100F207931E}"/>
                </a:ext>
              </a:extLst>
            </p:cNvPr>
            <p:cNvCxnSpPr>
              <a:stCxn id="305" idx="6"/>
              <a:endCxn id="318" idx="2"/>
            </p:cNvCxnSpPr>
            <p:nvPr/>
          </p:nvCxnSpPr>
          <p:spPr>
            <a:xfrm>
              <a:off x="4357686" y="2036753"/>
              <a:ext cx="571504" cy="158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28" name="Straight Arrow Connector 527">
              <a:extLst>
                <a:ext uri="{FF2B5EF4-FFF2-40B4-BE49-F238E27FC236}">
                  <a16:creationId xmlns:a16="http://schemas.microsoft.com/office/drawing/2014/main" id="{965A47EA-3679-4380-B481-937FDA4AC4B4}"/>
                </a:ext>
              </a:extLst>
            </p:cNvPr>
            <p:cNvCxnSpPr>
              <a:stCxn id="306" idx="6"/>
              <a:endCxn id="319" idx="2"/>
            </p:cNvCxnSpPr>
            <p:nvPr/>
          </p:nvCxnSpPr>
          <p:spPr>
            <a:xfrm>
              <a:off x="4357686" y="2393943"/>
              <a:ext cx="571504"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30" name="Straight Arrow Connector 529">
              <a:extLst>
                <a:ext uri="{FF2B5EF4-FFF2-40B4-BE49-F238E27FC236}">
                  <a16:creationId xmlns:a16="http://schemas.microsoft.com/office/drawing/2014/main" id="{11B28440-A542-43E5-849D-08211FBE4E83}"/>
                </a:ext>
              </a:extLst>
            </p:cNvPr>
            <p:cNvCxnSpPr>
              <a:stCxn id="307" idx="6"/>
              <a:endCxn id="320" idx="2"/>
            </p:cNvCxnSpPr>
            <p:nvPr/>
          </p:nvCxnSpPr>
          <p:spPr>
            <a:xfrm>
              <a:off x="4357686" y="2751133"/>
              <a:ext cx="571504" cy="158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32" name="Straight Arrow Connector 531">
              <a:extLst>
                <a:ext uri="{FF2B5EF4-FFF2-40B4-BE49-F238E27FC236}">
                  <a16:creationId xmlns:a16="http://schemas.microsoft.com/office/drawing/2014/main" id="{BC787998-2F1B-43E9-920B-D59F729C7A76}"/>
                </a:ext>
              </a:extLst>
            </p:cNvPr>
            <p:cNvCxnSpPr>
              <a:stCxn id="307" idx="6"/>
              <a:endCxn id="321" idx="2"/>
            </p:cNvCxnSpPr>
            <p:nvPr/>
          </p:nvCxnSpPr>
          <p:spPr>
            <a:xfrm>
              <a:off x="4357686" y="2751133"/>
              <a:ext cx="571504" cy="35718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34" name="Straight Arrow Connector 533">
              <a:extLst>
                <a:ext uri="{FF2B5EF4-FFF2-40B4-BE49-F238E27FC236}">
                  <a16:creationId xmlns:a16="http://schemas.microsoft.com/office/drawing/2014/main" id="{483AEC60-CAA1-4EA0-B995-040F68B11655}"/>
                </a:ext>
              </a:extLst>
            </p:cNvPr>
            <p:cNvCxnSpPr>
              <a:stCxn id="309" idx="6"/>
              <a:endCxn id="322" idx="2"/>
            </p:cNvCxnSpPr>
            <p:nvPr/>
          </p:nvCxnSpPr>
          <p:spPr>
            <a:xfrm>
              <a:off x="4357686" y="3465513"/>
              <a:ext cx="571504" cy="158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36" name="Straight Arrow Connector 535">
              <a:extLst>
                <a:ext uri="{FF2B5EF4-FFF2-40B4-BE49-F238E27FC236}">
                  <a16:creationId xmlns:a16="http://schemas.microsoft.com/office/drawing/2014/main" id="{A3627EA9-6DA0-4D43-8E93-67D3796934D8}"/>
                </a:ext>
              </a:extLst>
            </p:cNvPr>
            <p:cNvCxnSpPr>
              <a:stCxn id="310" idx="6"/>
              <a:endCxn id="323" idx="2"/>
            </p:cNvCxnSpPr>
            <p:nvPr/>
          </p:nvCxnSpPr>
          <p:spPr>
            <a:xfrm>
              <a:off x="4357686" y="3822703"/>
              <a:ext cx="571504"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38" name="Straight Arrow Connector 537">
              <a:extLst>
                <a:ext uri="{FF2B5EF4-FFF2-40B4-BE49-F238E27FC236}">
                  <a16:creationId xmlns:a16="http://schemas.microsoft.com/office/drawing/2014/main" id="{71C220BC-5B96-454B-AB57-509B38B8C25F}"/>
                </a:ext>
              </a:extLst>
            </p:cNvPr>
            <p:cNvCxnSpPr>
              <a:stCxn id="311" idx="6"/>
              <a:endCxn id="325" idx="2"/>
            </p:cNvCxnSpPr>
            <p:nvPr/>
          </p:nvCxnSpPr>
          <p:spPr>
            <a:xfrm>
              <a:off x="4357686" y="4179893"/>
              <a:ext cx="571504" cy="35718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40" name="Straight Arrow Connector 539">
              <a:extLst>
                <a:ext uri="{FF2B5EF4-FFF2-40B4-BE49-F238E27FC236}">
                  <a16:creationId xmlns:a16="http://schemas.microsoft.com/office/drawing/2014/main" id="{21A73A2B-78BC-4C96-B1FB-F42BEE924805}"/>
                </a:ext>
              </a:extLst>
            </p:cNvPr>
            <p:cNvCxnSpPr>
              <a:stCxn id="313" idx="6"/>
              <a:endCxn id="326" idx="2"/>
            </p:cNvCxnSpPr>
            <p:nvPr/>
          </p:nvCxnSpPr>
          <p:spPr>
            <a:xfrm>
              <a:off x="4429124" y="4893479"/>
              <a:ext cx="500066"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42" name="Straight Arrow Connector 541">
              <a:extLst>
                <a:ext uri="{FF2B5EF4-FFF2-40B4-BE49-F238E27FC236}">
                  <a16:creationId xmlns:a16="http://schemas.microsoft.com/office/drawing/2014/main" id="{6DBD016D-F2F9-45F5-A122-A9FBEB9179B3}"/>
                </a:ext>
              </a:extLst>
            </p:cNvPr>
            <p:cNvCxnSpPr>
              <a:stCxn id="310" idx="6"/>
              <a:endCxn id="324" idx="2"/>
            </p:cNvCxnSpPr>
            <p:nvPr/>
          </p:nvCxnSpPr>
          <p:spPr>
            <a:xfrm>
              <a:off x="4357686" y="3822703"/>
              <a:ext cx="571504" cy="35719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44" name="Straight Arrow Connector 543">
              <a:extLst>
                <a:ext uri="{FF2B5EF4-FFF2-40B4-BE49-F238E27FC236}">
                  <a16:creationId xmlns:a16="http://schemas.microsoft.com/office/drawing/2014/main" id="{07306AF4-FC63-406C-AA35-18CE0E90A9F3}"/>
                </a:ext>
              </a:extLst>
            </p:cNvPr>
            <p:cNvCxnSpPr>
              <a:stCxn id="314" idx="6"/>
              <a:endCxn id="327" idx="2"/>
            </p:cNvCxnSpPr>
            <p:nvPr/>
          </p:nvCxnSpPr>
          <p:spPr>
            <a:xfrm>
              <a:off x="4357686" y="5251462"/>
              <a:ext cx="571504"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49" name="Straight Arrow Connector 548">
              <a:extLst>
                <a:ext uri="{FF2B5EF4-FFF2-40B4-BE49-F238E27FC236}">
                  <a16:creationId xmlns:a16="http://schemas.microsoft.com/office/drawing/2014/main" id="{F07D4E4F-8E28-4654-B457-10DF7B87DB12}"/>
                </a:ext>
              </a:extLst>
            </p:cNvPr>
            <p:cNvCxnSpPr>
              <a:stCxn id="316" idx="6"/>
              <a:endCxn id="329" idx="2"/>
            </p:cNvCxnSpPr>
            <p:nvPr/>
          </p:nvCxnSpPr>
          <p:spPr>
            <a:xfrm>
              <a:off x="4357686" y="5965842"/>
              <a:ext cx="571504"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grpSp>
        <p:nvGrpSpPr>
          <p:cNvPr id="22" name="Group 690">
            <a:extLst>
              <a:ext uri="{FF2B5EF4-FFF2-40B4-BE49-F238E27FC236}">
                <a16:creationId xmlns:a16="http://schemas.microsoft.com/office/drawing/2014/main" id="{AA17A40B-046A-419D-B74A-5BEA987BF148}"/>
              </a:ext>
            </a:extLst>
          </p:cNvPr>
          <p:cNvGrpSpPr>
            <a:grpSpLocks/>
          </p:cNvGrpSpPr>
          <p:nvPr/>
        </p:nvGrpSpPr>
        <p:grpSpPr bwMode="auto">
          <a:xfrm>
            <a:off x="6846290" y="2035608"/>
            <a:ext cx="643105" cy="3376301"/>
            <a:chOff x="5072066" y="1571612"/>
            <a:chExt cx="857256" cy="4500594"/>
          </a:xfrm>
        </p:grpSpPr>
        <p:sp>
          <p:nvSpPr>
            <p:cNvPr id="330" name="Oval 329">
              <a:extLst>
                <a:ext uri="{FF2B5EF4-FFF2-40B4-BE49-F238E27FC236}">
                  <a16:creationId xmlns:a16="http://schemas.microsoft.com/office/drawing/2014/main" id="{89D6C421-7FD0-4BD0-898F-7586D2423EF2}"/>
                </a:ext>
              </a:extLst>
            </p:cNvPr>
            <p:cNvSpPr/>
            <p:nvPr/>
          </p:nvSpPr>
          <p:spPr>
            <a:xfrm>
              <a:off x="5715009" y="1571612"/>
              <a:ext cx="214313" cy="2143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331" name="Oval 330">
              <a:extLst>
                <a:ext uri="{FF2B5EF4-FFF2-40B4-BE49-F238E27FC236}">
                  <a16:creationId xmlns:a16="http://schemas.microsoft.com/office/drawing/2014/main" id="{4CC6B517-DBA2-4795-9B50-511F4B95A9D7}"/>
                </a:ext>
              </a:extLst>
            </p:cNvPr>
            <p:cNvSpPr/>
            <p:nvPr/>
          </p:nvSpPr>
          <p:spPr>
            <a:xfrm>
              <a:off x="5715009" y="1928802"/>
              <a:ext cx="214313" cy="2143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332" name="Oval 331">
              <a:extLst>
                <a:ext uri="{FF2B5EF4-FFF2-40B4-BE49-F238E27FC236}">
                  <a16:creationId xmlns:a16="http://schemas.microsoft.com/office/drawing/2014/main" id="{7FDBAAC1-BE05-4584-952C-B432062DE278}"/>
                </a:ext>
              </a:extLst>
            </p:cNvPr>
            <p:cNvSpPr/>
            <p:nvPr/>
          </p:nvSpPr>
          <p:spPr>
            <a:xfrm>
              <a:off x="5715009" y="2285992"/>
              <a:ext cx="214313" cy="2143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333" name="Oval 332">
              <a:extLst>
                <a:ext uri="{FF2B5EF4-FFF2-40B4-BE49-F238E27FC236}">
                  <a16:creationId xmlns:a16="http://schemas.microsoft.com/office/drawing/2014/main" id="{B71C0420-B126-4437-BF27-4F0E5C5DBEA0}"/>
                </a:ext>
              </a:extLst>
            </p:cNvPr>
            <p:cNvSpPr/>
            <p:nvPr/>
          </p:nvSpPr>
          <p:spPr>
            <a:xfrm>
              <a:off x="5715009" y="2643182"/>
              <a:ext cx="214313" cy="2143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334" name="Oval 333">
              <a:extLst>
                <a:ext uri="{FF2B5EF4-FFF2-40B4-BE49-F238E27FC236}">
                  <a16:creationId xmlns:a16="http://schemas.microsoft.com/office/drawing/2014/main" id="{16C4F1D7-3BA4-4504-B2B9-DF1899DADEF0}"/>
                </a:ext>
              </a:extLst>
            </p:cNvPr>
            <p:cNvSpPr/>
            <p:nvPr/>
          </p:nvSpPr>
          <p:spPr>
            <a:xfrm>
              <a:off x="5715009" y="3000372"/>
              <a:ext cx="214313" cy="2143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335" name="Oval 334">
              <a:extLst>
                <a:ext uri="{FF2B5EF4-FFF2-40B4-BE49-F238E27FC236}">
                  <a16:creationId xmlns:a16="http://schemas.microsoft.com/office/drawing/2014/main" id="{BBD6980B-877C-4D51-AA3F-16C587C0EDC6}"/>
                </a:ext>
              </a:extLst>
            </p:cNvPr>
            <p:cNvSpPr/>
            <p:nvPr/>
          </p:nvSpPr>
          <p:spPr>
            <a:xfrm>
              <a:off x="5715009" y="3357562"/>
              <a:ext cx="214313" cy="2143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336" name="Oval 335">
              <a:extLst>
                <a:ext uri="{FF2B5EF4-FFF2-40B4-BE49-F238E27FC236}">
                  <a16:creationId xmlns:a16="http://schemas.microsoft.com/office/drawing/2014/main" id="{2D0E4094-613D-4181-A3B0-5F404797BD72}"/>
                </a:ext>
              </a:extLst>
            </p:cNvPr>
            <p:cNvSpPr/>
            <p:nvPr/>
          </p:nvSpPr>
          <p:spPr>
            <a:xfrm>
              <a:off x="5715009" y="3714752"/>
              <a:ext cx="214313" cy="2143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337" name="Oval 336">
              <a:extLst>
                <a:ext uri="{FF2B5EF4-FFF2-40B4-BE49-F238E27FC236}">
                  <a16:creationId xmlns:a16="http://schemas.microsoft.com/office/drawing/2014/main" id="{58D98C7F-61FE-4247-9797-527403A83870}"/>
                </a:ext>
              </a:extLst>
            </p:cNvPr>
            <p:cNvSpPr/>
            <p:nvPr/>
          </p:nvSpPr>
          <p:spPr>
            <a:xfrm>
              <a:off x="5715009" y="4071942"/>
              <a:ext cx="214313" cy="2143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338" name="Oval 337">
              <a:extLst>
                <a:ext uri="{FF2B5EF4-FFF2-40B4-BE49-F238E27FC236}">
                  <a16:creationId xmlns:a16="http://schemas.microsoft.com/office/drawing/2014/main" id="{D9B8A1B0-0D35-49FB-96A7-7FFE1521E6F3}"/>
                </a:ext>
              </a:extLst>
            </p:cNvPr>
            <p:cNvSpPr/>
            <p:nvPr/>
          </p:nvSpPr>
          <p:spPr>
            <a:xfrm>
              <a:off x="5715009" y="4429132"/>
              <a:ext cx="214313" cy="2143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339" name="Oval 338">
              <a:extLst>
                <a:ext uri="{FF2B5EF4-FFF2-40B4-BE49-F238E27FC236}">
                  <a16:creationId xmlns:a16="http://schemas.microsoft.com/office/drawing/2014/main" id="{10E26FF5-C6A5-42AA-85F2-EA4B6A9E2C5E}"/>
                </a:ext>
              </a:extLst>
            </p:cNvPr>
            <p:cNvSpPr/>
            <p:nvPr/>
          </p:nvSpPr>
          <p:spPr>
            <a:xfrm>
              <a:off x="5715009" y="4786322"/>
              <a:ext cx="214313" cy="2143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340" name="Oval 339">
              <a:extLst>
                <a:ext uri="{FF2B5EF4-FFF2-40B4-BE49-F238E27FC236}">
                  <a16:creationId xmlns:a16="http://schemas.microsoft.com/office/drawing/2014/main" id="{B8011833-A431-4693-951E-72DC17630CDC}"/>
                </a:ext>
              </a:extLst>
            </p:cNvPr>
            <p:cNvSpPr/>
            <p:nvPr/>
          </p:nvSpPr>
          <p:spPr>
            <a:xfrm>
              <a:off x="5715009" y="5143512"/>
              <a:ext cx="214313" cy="2143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341" name="Oval 340">
              <a:extLst>
                <a:ext uri="{FF2B5EF4-FFF2-40B4-BE49-F238E27FC236}">
                  <a16:creationId xmlns:a16="http://schemas.microsoft.com/office/drawing/2014/main" id="{021E0194-47B3-479F-8AB1-C22632C80751}"/>
                </a:ext>
              </a:extLst>
            </p:cNvPr>
            <p:cNvSpPr/>
            <p:nvPr/>
          </p:nvSpPr>
          <p:spPr>
            <a:xfrm>
              <a:off x="5715009" y="5500702"/>
              <a:ext cx="214313" cy="2143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342" name="Oval 341">
              <a:extLst>
                <a:ext uri="{FF2B5EF4-FFF2-40B4-BE49-F238E27FC236}">
                  <a16:creationId xmlns:a16="http://schemas.microsoft.com/office/drawing/2014/main" id="{D3D2AE66-27A0-43D6-B759-E40A6EDD121C}"/>
                </a:ext>
              </a:extLst>
            </p:cNvPr>
            <p:cNvSpPr/>
            <p:nvPr/>
          </p:nvSpPr>
          <p:spPr>
            <a:xfrm>
              <a:off x="5715009" y="5857892"/>
              <a:ext cx="214313" cy="2143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cxnSp>
          <p:nvCxnSpPr>
            <p:cNvPr id="551" name="Straight Arrow Connector 550">
              <a:extLst>
                <a:ext uri="{FF2B5EF4-FFF2-40B4-BE49-F238E27FC236}">
                  <a16:creationId xmlns:a16="http://schemas.microsoft.com/office/drawing/2014/main" id="{2E5D1822-AE7F-4C26-BC00-EF62F34D275B}"/>
                </a:ext>
              </a:extLst>
            </p:cNvPr>
            <p:cNvCxnSpPr>
              <a:stCxn id="317" idx="6"/>
              <a:endCxn id="330" idx="2"/>
            </p:cNvCxnSpPr>
            <p:nvPr/>
          </p:nvCxnSpPr>
          <p:spPr>
            <a:xfrm>
              <a:off x="5072066" y="1679563"/>
              <a:ext cx="642943"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53" name="Straight Arrow Connector 552">
              <a:extLst>
                <a:ext uri="{FF2B5EF4-FFF2-40B4-BE49-F238E27FC236}">
                  <a16:creationId xmlns:a16="http://schemas.microsoft.com/office/drawing/2014/main" id="{C1A74867-5C26-44DB-982C-65FAE7DD3A99}"/>
                </a:ext>
              </a:extLst>
            </p:cNvPr>
            <p:cNvCxnSpPr>
              <a:stCxn id="317" idx="6"/>
              <a:endCxn id="331" idx="2"/>
            </p:cNvCxnSpPr>
            <p:nvPr/>
          </p:nvCxnSpPr>
          <p:spPr>
            <a:xfrm>
              <a:off x="5072066" y="1679563"/>
              <a:ext cx="642943" cy="35719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55" name="Straight Arrow Connector 554">
              <a:extLst>
                <a:ext uri="{FF2B5EF4-FFF2-40B4-BE49-F238E27FC236}">
                  <a16:creationId xmlns:a16="http://schemas.microsoft.com/office/drawing/2014/main" id="{3B47CB43-1CE4-4428-A9F7-AA2AC49537F3}"/>
                </a:ext>
              </a:extLst>
            </p:cNvPr>
            <p:cNvCxnSpPr>
              <a:stCxn id="319" idx="6"/>
              <a:endCxn id="332" idx="2"/>
            </p:cNvCxnSpPr>
            <p:nvPr/>
          </p:nvCxnSpPr>
          <p:spPr>
            <a:xfrm>
              <a:off x="5072066" y="2393943"/>
              <a:ext cx="642943"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57" name="Straight Arrow Connector 556">
              <a:extLst>
                <a:ext uri="{FF2B5EF4-FFF2-40B4-BE49-F238E27FC236}">
                  <a16:creationId xmlns:a16="http://schemas.microsoft.com/office/drawing/2014/main" id="{36A3F560-0238-4D28-A4A7-0AF8FE3F8B84}"/>
                </a:ext>
              </a:extLst>
            </p:cNvPr>
            <p:cNvCxnSpPr>
              <a:stCxn id="320" idx="6"/>
              <a:endCxn id="333" idx="2"/>
            </p:cNvCxnSpPr>
            <p:nvPr/>
          </p:nvCxnSpPr>
          <p:spPr>
            <a:xfrm>
              <a:off x="5072066" y="2751133"/>
              <a:ext cx="642943" cy="158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59" name="Straight Arrow Connector 558">
              <a:extLst>
                <a:ext uri="{FF2B5EF4-FFF2-40B4-BE49-F238E27FC236}">
                  <a16:creationId xmlns:a16="http://schemas.microsoft.com/office/drawing/2014/main" id="{065AB5E5-9F1A-478D-B5C8-B4BB5DE4562D}"/>
                </a:ext>
              </a:extLst>
            </p:cNvPr>
            <p:cNvCxnSpPr>
              <a:stCxn id="320" idx="6"/>
              <a:endCxn id="334" idx="2"/>
            </p:cNvCxnSpPr>
            <p:nvPr/>
          </p:nvCxnSpPr>
          <p:spPr>
            <a:xfrm>
              <a:off x="5072066" y="2751133"/>
              <a:ext cx="642943" cy="35718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61" name="Straight Arrow Connector 560">
              <a:extLst>
                <a:ext uri="{FF2B5EF4-FFF2-40B4-BE49-F238E27FC236}">
                  <a16:creationId xmlns:a16="http://schemas.microsoft.com/office/drawing/2014/main" id="{19BDCF15-775B-4F62-B32D-13A68C3BC16B}"/>
                </a:ext>
              </a:extLst>
            </p:cNvPr>
            <p:cNvCxnSpPr>
              <a:stCxn id="322" idx="6"/>
              <a:endCxn id="335" idx="2"/>
            </p:cNvCxnSpPr>
            <p:nvPr/>
          </p:nvCxnSpPr>
          <p:spPr>
            <a:xfrm>
              <a:off x="5072066" y="3465513"/>
              <a:ext cx="642943" cy="158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63" name="Straight Arrow Connector 562">
              <a:extLst>
                <a:ext uri="{FF2B5EF4-FFF2-40B4-BE49-F238E27FC236}">
                  <a16:creationId xmlns:a16="http://schemas.microsoft.com/office/drawing/2014/main" id="{09DE9938-3DEF-433F-B98E-F3538BBF3D5B}"/>
                </a:ext>
              </a:extLst>
            </p:cNvPr>
            <p:cNvCxnSpPr>
              <a:stCxn id="323" idx="6"/>
              <a:endCxn id="336" idx="2"/>
            </p:cNvCxnSpPr>
            <p:nvPr/>
          </p:nvCxnSpPr>
          <p:spPr>
            <a:xfrm>
              <a:off x="5072066" y="3822703"/>
              <a:ext cx="642943"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65" name="Straight Arrow Connector 564">
              <a:extLst>
                <a:ext uri="{FF2B5EF4-FFF2-40B4-BE49-F238E27FC236}">
                  <a16:creationId xmlns:a16="http://schemas.microsoft.com/office/drawing/2014/main" id="{5A36E3AA-4331-495D-9330-7DE5D9013345}"/>
                </a:ext>
              </a:extLst>
            </p:cNvPr>
            <p:cNvCxnSpPr>
              <a:stCxn id="324" idx="6"/>
              <a:endCxn id="337" idx="2"/>
            </p:cNvCxnSpPr>
            <p:nvPr/>
          </p:nvCxnSpPr>
          <p:spPr>
            <a:xfrm>
              <a:off x="5072066" y="4179893"/>
              <a:ext cx="642943" cy="158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67" name="Straight Arrow Connector 566">
              <a:extLst>
                <a:ext uri="{FF2B5EF4-FFF2-40B4-BE49-F238E27FC236}">
                  <a16:creationId xmlns:a16="http://schemas.microsoft.com/office/drawing/2014/main" id="{AC46BA1F-DB3B-48CE-9C1A-24260E3C8585}"/>
                </a:ext>
              </a:extLst>
            </p:cNvPr>
            <p:cNvCxnSpPr>
              <a:stCxn id="324" idx="6"/>
              <a:endCxn id="338" idx="2"/>
            </p:cNvCxnSpPr>
            <p:nvPr/>
          </p:nvCxnSpPr>
          <p:spPr>
            <a:xfrm>
              <a:off x="5072066" y="4179893"/>
              <a:ext cx="642943" cy="35718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69" name="Straight Arrow Connector 568">
              <a:extLst>
                <a:ext uri="{FF2B5EF4-FFF2-40B4-BE49-F238E27FC236}">
                  <a16:creationId xmlns:a16="http://schemas.microsoft.com/office/drawing/2014/main" id="{0BF0BE63-D791-4325-B3FC-2AF672727881}"/>
                </a:ext>
              </a:extLst>
            </p:cNvPr>
            <p:cNvCxnSpPr>
              <a:stCxn id="326" idx="6"/>
              <a:endCxn id="339" idx="2"/>
            </p:cNvCxnSpPr>
            <p:nvPr/>
          </p:nvCxnSpPr>
          <p:spPr>
            <a:xfrm>
              <a:off x="5072066" y="4894273"/>
              <a:ext cx="642943" cy="158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71" name="Straight Arrow Connector 570">
              <a:extLst>
                <a:ext uri="{FF2B5EF4-FFF2-40B4-BE49-F238E27FC236}">
                  <a16:creationId xmlns:a16="http://schemas.microsoft.com/office/drawing/2014/main" id="{60A20ACB-33C5-4BE4-9A3E-600366F69404}"/>
                </a:ext>
              </a:extLst>
            </p:cNvPr>
            <p:cNvCxnSpPr>
              <a:stCxn id="328" idx="6"/>
              <a:endCxn id="340" idx="2"/>
            </p:cNvCxnSpPr>
            <p:nvPr/>
          </p:nvCxnSpPr>
          <p:spPr>
            <a:xfrm flipV="1">
              <a:off x="5143507" y="5250669"/>
              <a:ext cx="571503" cy="35718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73" name="Straight Arrow Connector 572">
              <a:extLst>
                <a:ext uri="{FF2B5EF4-FFF2-40B4-BE49-F238E27FC236}">
                  <a16:creationId xmlns:a16="http://schemas.microsoft.com/office/drawing/2014/main" id="{70BDE73C-C66C-453D-89D9-D46176DBC2C0}"/>
                </a:ext>
              </a:extLst>
            </p:cNvPr>
            <p:cNvCxnSpPr>
              <a:stCxn id="328" idx="6"/>
              <a:endCxn id="341" idx="2"/>
            </p:cNvCxnSpPr>
            <p:nvPr/>
          </p:nvCxnSpPr>
          <p:spPr>
            <a:xfrm>
              <a:off x="5072066" y="5608653"/>
              <a:ext cx="642943" cy="158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75" name="Straight Arrow Connector 574">
              <a:extLst>
                <a:ext uri="{FF2B5EF4-FFF2-40B4-BE49-F238E27FC236}">
                  <a16:creationId xmlns:a16="http://schemas.microsoft.com/office/drawing/2014/main" id="{A0E7DD7A-DD34-4BA2-9E75-7D36E39262E6}"/>
                </a:ext>
              </a:extLst>
            </p:cNvPr>
            <p:cNvCxnSpPr>
              <a:stCxn id="328" idx="6"/>
              <a:endCxn id="342" idx="2"/>
            </p:cNvCxnSpPr>
            <p:nvPr/>
          </p:nvCxnSpPr>
          <p:spPr>
            <a:xfrm>
              <a:off x="5072066" y="5608653"/>
              <a:ext cx="642943" cy="35718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grpSp>
        <p:nvGrpSpPr>
          <p:cNvPr id="23" name="Group 691">
            <a:extLst>
              <a:ext uri="{FF2B5EF4-FFF2-40B4-BE49-F238E27FC236}">
                <a16:creationId xmlns:a16="http://schemas.microsoft.com/office/drawing/2014/main" id="{CAA68BB6-97EF-4DC4-AFFB-9E4115678C82}"/>
              </a:ext>
            </a:extLst>
          </p:cNvPr>
          <p:cNvGrpSpPr>
            <a:grpSpLocks/>
          </p:cNvGrpSpPr>
          <p:nvPr/>
        </p:nvGrpSpPr>
        <p:grpSpPr bwMode="auto">
          <a:xfrm>
            <a:off x="7411984" y="2035608"/>
            <a:ext cx="666924" cy="3376301"/>
            <a:chOff x="5826499" y="1571612"/>
            <a:chExt cx="888641" cy="4500594"/>
          </a:xfrm>
        </p:grpSpPr>
        <p:sp>
          <p:nvSpPr>
            <p:cNvPr id="343" name="Oval 342">
              <a:extLst>
                <a:ext uri="{FF2B5EF4-FFF2-40B4-BE49-F238E27FC236}">
                  <a16:creationId xmlns:a16="http://schemas.microsoft.com/office/drawing/2014/main" id="{032A38E3-F354-45BD-BAD1-7831DF78A261}"/>
                </a:ext>
              </a:extLst>
            </p:cNvPr>
            <p:cNvSpPr/>
            <p:nvPr/>
          </p:nvSpPr>
          <p:spPr>
            <a:xfrm>
              <a:off x="6500914" y="1571612"/>
              <a:ext cx="214226" cy="2143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344" name="Oval 343">
              <a:extLst>
                <a:ext uri="{FF2B5EF4-FFF2-40B4-BE49-F238E27FC236}">
                  <a16:creationId xmlns:a16="http://schemas.microsoft.com/office/drawing/2014/main" id="{2B109A1E-2464-449E-A54F-F67DECCAA239}"/>
                </a:ext>
              </a:extLst>
            </p:cNvPr>
            <p:cNvSpPr/>
            <p:nvPr/>
          </p:nvSpPr>
          <p:spPr>
            <a:xfrm>
              <a:off x="6500914" y="1928802"/>
              <a:ext cx="214226" cy="2143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345" name="Oval 344">
              <a:extLst>
                <a:ext uri="{FF2B5EF4-FFF2-40B4-BE49-F238E27FC236}">
                  <a16:creationId xmlns:a16="http://schemas.microsoft.com/office/drawing/2014/main" id="{3BDD4542-F207-4B94-9463-B9C6043DE460}"/>
                </a:ext>
              </a:extLst>
            </p:cNvPr>
            <p:cNvSpPr/>
            <p:nvPr/>
          </p:nvSpPr>
          <p:spPr>
            <a:xfrm>
              <a:off x="6500914" y="2285992"/>
              <a:ext cx="214226" cy="2143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346" name="Oval 345">
              <a:extLst>
                <a:ext uri="{FF2B5EF4-FFF2-40B4-BE49-F238E27FC236}">
                  <a16:creationId xmlns:a16="http://schemas.microsoft.com/office/drawing/2014/main" id="{359C4CF6-F933-4486-98A8-B7FB5DE6C1A1}"/>
                </a:ext>
              </a:extLst>
            </p:cNvPr>
            <p:cNvSpPr/>
            <p:nvPr/>
          </p:nvSpPr>
          <p:spPr>
            <a:xfrm>
              <a:off x="6500914" y="2643182"/>
              <a:ext cx="214226" cy="2143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347" name="Oval 346">
              <a:extLst>
                <a:ext uri="{FF2B5EF4-FFF2-40B4-BE49-F238E27FC236}">
                  <a16:creationId xmlns:a16="http://schemas.microsoft.com/office/drawing/2014/main" id="{90D96AD6-C714-4D25-9F8F-E20CEF0E423A}"/>
                </a:ext>
              </a:extLst>
            </p:cNvPr>
            <p:cNvSpPr/>
            <p:nvPr/>
          </p:nvSpPr>
          <p:spPr>
            <a:xfrm>
              <a:off x="6500914" y="3000372"/>
              <a:ext cx="214226" cy="2143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348" name="Oval 347">
              <a:extLst>
                <a:ext uri="{FF2B5EF4-FFF2-40B4-BE49-F238E27FC236}">
                  <a16:creationId xmlns:a16="http://schemas.microsoft.com/office/drawing/2014/main" id="{4A445719-CBC8-4787-BC08-DAB6F7BA8761}"/>
                </a:ext>
              </a:extLst>
            </p:cNvPr>
            <p:cNvSpPr/>
            <p:nvPr/>
          </p:nvSpPr>
          <p:spPr>
            <a:xfrm>
              <a:off x="6500914" y="3357562"/>
              <a:ext cx="214226" cy="2143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349" name="Oval 348">
              <a:extLst>
                <a:ext uri="{FF2B5EF4-FFF2-40B4-BE49-F238E27FC236}">
                  <a16:creationId xmlns:a16="http://schemas.microsoft.com/office/drawing/2014/main" id="{ECB78F08-7556-4096-BAEA-48C628B0E2A6}"/>
                </a:ext>
              </a:extLst>
            </p:cNvPr>
            <p:cNvSpPr/>
            <p:nvPr/>
          </p:nvSpPr>
          <p:spPr>
            <a:xfrm>
              <a:off x="6500914" y="3714752"/>
              <a:ext cx="214226" cy="2143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350" name="Oval 349">
              <a:extLst>
                <a:ext uri="{FF2B5EF4-FFF2-40B4-BE49-F238E27FC236}">
                  <a16:creationId xmlns:a16="http://schemas.microsoft.com/office/drawing/2014/main" id="{83D48733-2FD1-4B2F-B41D-718C739A41E8}"/>
                </a:ext>
              </a:extLst>
            </p:cNvPr>
            <p:cNvSpPr/>
            <p:nvPr/>
          </p:nvSpPr>
          <p:spPr>
            <a:xfrm>
              <a:off x="6500914" y="4071942"/>
              <a:ext cx="214226" cy="2143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351" name="Oval 350">
              <a:extLst>
                <a:ext uri="{FF2B5EF4-FFF2-40B4-BE49-F238E27FC236}">
                  <a16:creationId xmlns:a16="http://schemas.microsoft.com/office/drawing/2014/main" id="{6F92CA8C-4C63-423B-BA16-AFED58058957}"/>
                </a:ext>
              </a:extLst>
            </p:cNvPr>
            <p:cNvSpPr/>
            <p:nvPr/>
          </p:nvSpPr>
          <p:spPr>
            <a:xfrm>
              <a:off x="6500914" y="4429132"/>
              <a:ext cx="214226" cy="2143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352" name="Oval 351">
              <a:extLst>
                <a:ext uri="{FF2B5EF4-FFF2-40B4-BE49-F238E27FC236}">
                  <a16:creationId xmlns:a16="http://schemas.microsoft.com/office/drawing/2014/main" id="{0C3ADCC7-338E-47AD-A359-40447FF89AA5}"/>
                </a:ext>
              </a:extLst>
            </p:cNvPr>
            <p:cNvSpPr/>
            <p:nvPr/>
          </p:nvSpPr>
          <p:spPr>
            <a:xfrm>
              <a:off x="6500914" y="4786322"/>
              <a:ext cx="214226" cy="2143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353" name="Oval 352">
              <a:extLst>
                <a:ext uri="{FF2B5EF4-FFF2-40B4-BE49-F238E27FC236}">
                  <a16:creationId xmlns:a16="http://schemas.microsoft.com/office/drawing/2014/main" id="{4ED1895C-F43D-43F1-901A-A1A1FBD0A345}"/>
                </a:ext>
              </a:extLst>
            </p:cNvPr>
            <p:cNvSpPr/>
            <p:nvPr/>
          </p:nvSpPr>
          <p:spPr>
            <a:xfrm>
              <a:off x="6500914" y="5143512"/>
              <a:ext cx="214226" cy="2143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354" name="Oval 353">
              <a:extLst>
                <a:ext uri="{FF2B5EF4-FFF2-40B4-BE49-F238E27FC236}">
                  <a16:creationId xmlns:a16="http://schemas.microsoft.com/office/drawing/2014/main" id="{7537108F-D0E3-430A-B3AE-BAED9931C7F0}"/>
                </a:ext>
              </a:extLst>
            </p:cNvPr>
            <p:cNvSpPr/>
            <p:nvPr/>
          </p:nvSpPr>
          <p:spPr>
            <a:xfrm>
              <a:off x="6500914" y="5500702"/>
              <a:ext cx="214226" cy="2143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355" name="Oval 354">
              <a:extLst>
                <a:ext uri="{FF2B5EF4-FFF2-40B4-BE49-F238E27FC236}">
                  <a16:creationId xmlns:a16="http://schemas.microsoft.com/office/drawing/2014/main" id="{B86CE44E-F234-4AEA-B950-ADFE5B1F8FDC}"/>
                </a:ext>
              </a:extLst>
            </p:cNvPr>
            <p:cNvSpPr/>
            <p:nvPr/>
          </p:nvSpPr>
          <p:spPr>
            <a:xfrm>
              <a:off x="6500914" y="5857892"/>
              <a:ext cx="214226" cy="2143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cxnSp>
          <p:nvCxnSpPr>
            <p:cNvPr id="577" name="Straight Arrow Connector 576">
              <a:extLst>
                <a:ext uri="{FF2B5EF4-FFF2-40B4-BE49-F238E27FC236}">
                  <a16:creationId xmlns:a16="http://schemas.microsoft.com/office/drawing/2014/main" id="{A2B61ABD-E432-491B-9DAD-7BE11DB7DF6C}"/>
                </a:ext>
              </a:extLst>
            </p:cNvPr>
            <p:cNvCxnSpPr>
              <a:stCxn id="330" idx="6"/>
              <a:endCxn id="343" idx="2"/>
            </p:cNvCxnSpPr>
            <p:nvPr/>
          </p:nvCxnSpPr>
          <p:spPr>
            <a:xfrm>
              <a:off x="5858236" y="1679563"/>
              <a:ext cx="642677"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79" name="Straight Arrow Connector 578">
              <a:extLst>
                <a:ext uri="{FF2B5EF4-FFF2-40B4-BE49-F238E27FC236}">
                  <a16:creationId xmlns:a16="http://schemas.microsoft.com/office/drawing/2014/main" id="{744DBD55-8341-47FF-8B1F-83C62254F725}"/>
                </a:ext>
              </a:extLst>
            </p:cNvPr>
            <p:cNvCxnSpPr>
              <a:stCxn id="330" idx="6"/>
              <a:endCxn id="344" idx="2"/>
            </p:cNvCxnSpPr>
            <p:nvPr/>
          </p:nvCxnSpPr>
          <p:spPr>
            <a:xfrm>
              <a:off x="5858236" y="1679563"/>
              <a:ext cx="642677" cy="35719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81" name="Straight Arrow Connector 580">
              <a:extLst>
                <a:ext uri="{FF2B5EF4-FFF2-40B4-BE49-F238E27FC236}">
                  <a16:creationId xmlns:a16="http://schemas.microsoft.com/office/drawing/2014/main" id="{E11F24F7-CE19-4F6E-B86E-E5B51BDAFE80}"/>
                </a:ext>
              </a:extLst>
            </p:cNvPr>
            <p:cNvCxnSpPr>
              <a:stCxn id="330" idx="6"/>
              <a:endCxn id="345" idx="2"/>
            </p:cNvCxnSpPr>
            <p:nvPr/>
          </p:nvCxnSpPr>
          <p:spPr>
            <a:xfrm>
              <a:off x="5858236" y="1679563"/>
              <a:ext cx="642677" cy="71438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83" name="Straight Arrow Connector 582">
              <a:extLst>
                <a:ext uri="{FF2B5EF4-FFF2-40B4-BE49-F238E27FC236}">
                  <a16:creationId xmlns:a16="http://schemas.microsoft.com/office/drawing/2014/main" id="{C0ED0022-F4EE-452C-B66A-12FC79D35D26}"/>
                </a:ext>
              </a:extLst>
            </p:cNvPr>
            <p:cNvCxnSpPr>
              <a:stCxn id="333" idx="6"/>
              <a:endCxn id="346" idx="2"/>
            </p:cNvCxnSpPr>
            <p:nvPr/>
          </p:nvCxnSpPr>
          <p:spPr>
            <a:xfrm>
              <a:off x="5858236" y="2751133"/>
              <a:ext cx="642677" cy="158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85" name="Straight Arrow Connector 584">
              <a:extLst>
                <a:ext uri="{FF2B5EF4-FFF2-40B4-BE49-F238E27FC236}">
                  <a16:creationId xmlns:a16="http://schemas.microsoft.com/office/drawing/2014/main" id="{4BD68459-FD61-4B4F-8ADC-709592155523}"/>
                </a:ext>
              </a:extLst>
            </p:cNvPr>
            <p:cNvCxnSpPr>
              <a:stCxn id="334" idx="6"/>
              <a:endCxn id="347" idx="2"/>
            </p:cNvCxnSpPr>
            <p:nvPr/>
          </p:nvCxnSpPr>
          <p:spPr>
            <a:xfrm>
              <a:off x="5858236" y="3108323"/>
              <a:ext cx="642677"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87" name="Straight Arrow Connector 586">
              <a:extLst>
                <a:ext uri="{FF2B5EF4-FFF2-40B4-BE49-F238E27FC236}">
                  <a16:creationId xmlns:a16="http://schemas.microsoft.com/office/drawing/2014/main" id="{9F56747B-13C9-4490-AABE-96C96085C598}"/>
                </a:ext>
              </a:extLst>
            </p:cNvPr>
            <p:cNvCxnSpPr>
              <a:stCxn id="334" idx="6"/>
              <a:endCxn id="348" idx="2"/>
            </p:cNvCxnSpPr>
            <p:nvPr/>
          </p:nvCxnSpPr>
          <p:spPr>
            <a:xfrm>
              <a:off x="5858236" y="3108323"/>
              <a:ext cx="642677" cy="35719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90" name="Straight Arrow Connector 589">
              <a:extLst>
                <a:ext uri="{FF2B5EF4-FFF2-40B4-BE49-F238E27FC236}">
                  <a16:creationId xmlns:a16="http://schemas.microsoft.com/office/drawing/2014/main" id="{5CC45288-A7B2-4FB1-98F8-02DC68509127}"/>
                </a:ext>
              </a:extLst>
            </p:cNvPr>
            <p:cNvCxnSpPr>
              <a:stCxn id="336" idx="6"/>
              <a:endCxn id="349" idx="2"/>
            </p:cNvCxnSpPr>
            <p:nvPr/>
          </p:nvCxnSpPr>
          <p:spPr>
            <a:xfrm>
              <a:off x="5858236" y="3822703"/>
              <a:ext cx="642677"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92" name="Straight Arrow Connector 591">
              <a:extLst>
                <a:ext uri="{FF2B5EF4-FFF2-40B4-BE49-F238E27FC236}">
                  <a16:creationId xmlns:a16="http://schemas.microsoft.com/office/drawing/2014/main" id="{7332D225-4AA1-4868-80F9-6A69293F02CF}"/>
                </a:ext>
              </a:extLst>
            </p:cNvPr>
            <p:cNvCxnSpPr>
              <a:stCxn id="336" idx="6"/>
              <a:endCxn id="350" idx="2"/>
            </p:cNvCxnSpPr>
            <p:nvPr/>
          </p:nvCxnSpPr>
          <p:spPr>
            <a:xfrm>
              <a:off x="5858236" y="3822703"/>
              <a:ext cx="642677" cy="35719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94" name="Straight Arrow Connector 593">
              <a:extLst>
                <a:ext uri="{FF2B5EF4-FFF2-40B4-BE49-F238E27FC236}">
                  <a16:creationId xmlns:a16="http://schemas.microsoft.com/office/drawing/2014/main" id="{38CB49BC-4008-4A8A-A572-A63F5FF26C77}"/>
                </a:ext>
              </a:extLst>
            </p:cNvPr>
            <p:cNvCxnSpPr>
              <a:stCxn id="338" idx="6"/>
              <a:endCxn id="351" idx="2"/>
            </p:cNvCxnSpPr>
            <p:nvPr/>
          </p:nvCxnSpPr>
          <p:spPr>
            <a:xfrm>
              <a:off x="5858236" y="4537082"/>
              <a:ext cx="642677"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96" name="Straight Arrow Connector 595">
              <a:extLst>
                <a:ext uri="{FF2B5EF4-FFF2-40B4-BE49-F238E27FC236}">
                  <a16:creationId xmlns:a16="http://schemas.microsoft.com/office/drawing/2014/main" id="{6B249F48-D63C-4184-B4EB-73B7F75E28DB}"/>
                </a:ext>
              </a:extLst>
            </p:cNvPr>
            <p:cNvCxnSpPr>
              <a:stCxn id="339" idx="6"/>
              <a:endCxn id="352" idx="2"/>
            </p:cNvCxnSpPr>
            <p:nvPr/>
          </p:nvCxnSpPr>
          <p:spPr>
            <a:xfrm>
              <a:off x="5858236" y="4894273"/>
              <a:ext cx="642677" cy="158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98" name="Straight Arrow Connector 597">
              <a:extLst>
                <a:ext uri="{FF2B5EF4-FFF2-40B4-BE49-F238E27FC236}">
                  <a16:creationId xmlns:a16="http://schemas.microsoft.com/office/drawing/2014/main" id="{3B595A0C-126F-4276-8115-584B0674A125}"/>
                </a:ext>
              </a:extLst>
            </p:cNvPr>
            <p:cNvCxnSpPr>
              <a:stCxn id="339" idx="6"/>
              <a:endCxn id="353" idx="2"/>
            </p:cNvCxnSpPr>
            <p:nvPr/>
          </p:nvCxnSpPr>
          <p:spPr>
            <a:xfrm>
              <a:off x="5858236" y="4894273"/>
              <a:ext cx="642677" cy="35718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00" name="Straight Arrow Connector 599">
              <a:extLst>
                <a:ext uri="{FF2B5EF4-FFF2-40B4-BE49-F238E27FC236}">
                  <a16:creationId xmlns:a16="http://schemas.microsoft.com/office/drawing/2014/main" id="{5EDBE739-DF0F-4D46-9ECF-88A4FD459F66}"/>
                </a:ext>
              </a:extLst>
            </p:cNvPr>
            <p:cNvCxnSpPr>
              <a:stCxn id="340" idx="5"/>
              <a:endCxn id="354" idx="2"/>
            </p:cNvCxnSpPr>
            <p:nvPr/>
          </p:nvCxnSpPr>
          <p:spPr>
            <a:xfrm rot="16200000" flipH="1">
              <a:off x="6023212" y="5129363"/>
              <a:ext cx="280989" cy="67441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05" name="Straight Arrow Connector 604">
              <a:extLst>
                <a:ext uri="{FF2B5EF4-FFF2-40B4-BE49-F238E27FC236}">
                  <a16:creationId xmlns:a16="http://schemas.microsoft.com/office/drawing/2014/main" id="{D244BEB5-8D0C-47FB-AF19-1F170A349712}"/>
                </a:ext>
              </a:extLst>
            </p:cNvPr>
            <p:cNvCxnSpPr>
              <a:stCxn id="341" idx="6"/>
              <a:endCxn id="355" idx="2"/>
            </p:cNvCxnSpPr>
            <p:nvPr/>
          </p:nvCxnSpPr>
          <p:spPr>
            <a:xfrm>
              <a:off x="5858236" y="5608653"/>
              <a:ext cx="642677" cy="35718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grpSp>
        <p:nvGrpSpPr>
          <p:cNvPr id="24" name="Group 692">
            <a:extLst>
              <a:ext uri="{FF2B5EF4-FFF2-40B4-BE49-F238E27FC236}">
                <a16:creationId xmlns:a16="http://schemas.microsoft.com/office/drawing/2014/main" id="{15F307C9-CEF0-4C1F-9F64-0912689703E9}"/>
              </a:ext>
            </a:extLst>
          </p:cNvPr>
          <p:cNvGrpSpPr>
            <a:grpSpLocks/>
          </p:cNvGrpSpPr>
          <p:nvPr/>
        </p:nvGrpSpPr>
        <p:grpSpPr bwMode="auto">
          <a:xfrm>
            <a:off x="8025316" y="2035608"/>
            <a:ext cx="696697" cy="3376301"/>
            <a:chOff x="6643702" y="1571612"/>
            <a:chExt cx="928694" cy="4500594"/>
          </a:xfrm>
        </p:grpSpPr>
        <p:sp>
          <p:nvSpPr>
            <p:cNvPr id="356" name="Oval 355">
              <a:extLst>
                <a:ext uri="{FF2B5EF4-FFF2-40B4-BE49-F238E27FC236}">
                  <a16:creationId xmlns:a16="http://schemas.microsoft.com/office/drawing/2014/main" id="{F87EA278-A949-4068-BF64-31CAD3527214}"/>
                </a:ext>
              </a:extLst>
            </p:cNvPr>
            <p:cNvSpPr/>
            <p:nvPr/>
          </p:nvSpPr>
          <p:spPr>
            <a:xfrm>
              <a:off x="7358082" y="1571612"/>
              <a:ext cx="214314" cy="2143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357" name="Oval 356">
              <a:extLst>
                <a:ext uri="{FF2B5EF4-FFF2-40B4-BE49-F238E27FC236}">
                  <a16:creationId xmlns:a16="http://schemas.microsoft.com/office/drawing/2014/main" id="{3C629078-34A3-4553-A386-D341AF363C38}"/>
                </a:ext>
              </a:extLst>
            </p:cNvPr>
            <p:cNvSpPr/>
            <p:nvPr/>
          </p:nvSpPr>
          <p:spPr>
            <a:xfrm>
              <a:off x="7358082" y="1928802"/>
              <a:ext cx="214314" cy="2143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358" name="Oval 357">
              <a:extLst>
                <a:ext uri="{FF2B5EF4-FFF2-40B4-BE49-F238E27FC236}">
                  <a16:creationId xmlns:a16="http://schemas.microsoft.com/office/drawing/2014/main" id="{81999FA7-7A45-4896-8EFF-8C373D0F9821}"/>
                </a:ext>
              </a:extLst>
            </p:cNvPr>
            <p:cNvSpPr/>
            <p:nvPr/>
          </p:nvSpPr>
          <p:spPr>
            <a:xfrm>
              <a:off x="7358082" y="2285992"/>
              <a:ext cx="214314" cy="2143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359" name="Oval 358">
              <a:extLst>
                <a:ext uri="{FF2B5EF4-FFF2-40B4-BE49-F238E27FC236}">
                  <a16:creationId xmlns:a16="http://schemas.microsoft.com/office/drawing/2014/main" id="{79FF86D2-C16D-454F-A6DF-104F64FCFAD8}"/>
                </a:ext>
              </a:extLst>
            </p:cNvPr>
            <p:cNvSpPr/>
            <p:nvPr/>
          </p:nvSpPr>
          <p:spPr>
            <a:xfrm>
              <a:off x="7358082" y="2643182"/>
              <a:ext cx="214314" cy="2143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360" name="Oval 359">
              <a:extLst>
                <a:ext uri="{FF2B5EF4-FFF2-40B4-BE49-F238E27FC236}">
                  <a16:creationId xmlns:a16="http://schemas.microsoft.com/office/drawing/2014/main" id="{8AD539F7-D125-47E1-9D46-3665A6E60F29}"/>
                </a:ext>
              </a:extLst>
            </p:cNvPr>
            <p:cNvSpPr/>
            <p:nvPr/>
          </p:nvSpPr>
          <p:spPr>
            <a:xfrm>
              <a:off x="7358082" y="3000372"/>
              <a:ext cx="214314" cy="2143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361" name="Oval 360">
              <a:extLst>
                <a:ext uri="{FF2B5EF4-FFF2-40B4-BE49-F238E27FC236}">
                  <a16:creationId xmlns:a16="http://schemas.microsoft.com/office/drawing/2014/main" id="{1DF4D391-4285-479B-8B0E-A4986C9ECCE1}"/>
                </a:ext>
              </a:extLst>
            </p:cNvPr>
            <p:cNvSpPr/>
            <p:nvPr/>
          </p:nvSpPr>
          <p:spPr>
            <a:xfrm>
              <a:off x="7358082" y="3357562"/>
              <a:ext cx="214314" cy="2143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362" name="Oval 361">
              <a:extLst>
                <a:ext uri="{FF2B5EF4-FFF2-40B4-BE49-F238E27FC236}">
                  <a16:creationId xmlns:a16="http://schemas.microsoft.com/office/drawing/2014/main" id="{8F212A7F-CDFA-4455-BF71-6FE7308DCA05}"/>
                </a:ext>
              </a:extLst>
            </p:cNvPr>
            <p:cNvSpPr/>
            <p:nvPr/>
          </p:nvSpPr>
          <p:spPr>
            <a:xfrm>
              <a:off x="7358082" y="3714752"/>
              <a:ext cx="214314" cy="2143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363" name="Oval 362">
              <a:extLst>
                <a:ext uri="{FF2B5EF4-FFF2-40B4-BE49-F238E27FC236}">
                  <a16:creationId xmlns:a16="http://schemas.microsoft.com/office/drawing/2014/main" id="{968B9BE4-1CCB-45C1-B43A-385BDD10D3B6}"/>
                </a:ext>
              </a:extLst>
            </p:cNvPr>
            <p:cNvSpPr/>
            <p:nvPr/>
          </p:nvSpPr>
          <p:spPr>
            <a:xfrm>
              <a:off x="7358082" y="4071942"/>
              <a:ext cx="214314" cy="2143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364" name="Oval 363">
              <a:extLst>
                <a:ext uri="{FF2B5EF4-FFF2-40B4-BE49-F238E27FC236}">
                  <a16:creationId xmlns:a16="http://schemas.microsoft.com/office/drawing/2014/main" id="{8668703F-F937-4DA6-8091-89CFF4C5B048}"/>
                </a:ext>
              </a:extLst>
            </p:cNvPr>
            <p:cNvSpPr/>
            <p:nvPr/>
          </p:nvSpPr>
          <p:spPr>
            <a:xfrm>
              <a:off x="7358082" y="4429132"/>
              <a:ext cx="214314" cy="2143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365" name="Oval 364">
              <a:extLst>
                <a:ext uri="{FF2B5EF4-FFF2-40B4-BE49-F238E27FC236}">
                  <a16:creationId xmlns:a16="http://schemas.microsoft.com/office/drawing/2014/main" id="{FC9534B4-F92F-4442-B6B0-361F8D8A7D02}"/>
                </a:ext>
              </a:extLst>
            </p:cNvPr>
            <p:cNvSpPr/>
            <p:nvPr/>
          </p:nvSpPr>
          <p:spPr>
            <a:xfrm>
              <a:off x="7358082" y="4786322"/>
              <a:ext cx="214314" cy="2143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366" name="Oval 365">
              <a:extLst>
                <a:ext uri="{FF2B5EF4-FFF2-40B4-BE49-F238E27FC236}">
                  <a16:creationId xmlns:a16="http://schemas.microsoft.com/office/drawing/2014/main" id="{DEDA1EA5-F549-4620-8565-5D24BE9CA848}"/>
                </a:ext>
              </a:extLst>
            </p:cNvPr>
            <p:cNvSpPr/>
            <p:nvPr/>
          </p:nvSpPr>
          <p:spPr>
            <a:xfrm>
              <a:off x="7358082" y="5143512"/>
              <a:ext cx="214314" cy="2143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367" name="Oval 366">
              <a:extLst>
                <a:ext uri="{FF2B5EF4-FFF2-40B4-BE49-F238E27FC236}">
                  <a16:creationId xmlns:a16="http://schemas.microsoft.com/office/drawing/2014/main" id="{589E794B-4EB4-4CD1-8109-9C31C6964B6F}"/>
                </a:ext>
              </a:extLst>
            </p:cNvPr>
            <p:cNvSpPr/>
            <p:nvPr/>
          </p:nvSpPr>
          <p:spPr>
            <a:xfrm>
              <a:off x="7358082" y="5500702"/>
              <a:ext cx="214314" cy="2143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368" name="Oval 367">
              <a:extLst>
                <a:ext uri="{FF2B5EF4-FFF2-40B4-BE49-F238E27FC236}">
                  <a16:creationId xmlns:a16="http://schemas.microsoft.com/office/drawing/2014/main" id="{054E19E4-2032-4BB5-A048-AA6E17E26089}"/>
                </a:ext>
              </a:extLst>
            </p:cNvPr>
            <p:cNvSpPr/>
            <p:nvPr/>
          </p:nvSpPr>
          <p:spPr>
            <a:xfrm>
              <a:off x="7358082" y="5857892"/>
              <a:ext cx="214314" cy="2143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cxnSp>
          <p:nvCxnSpPr>
            <p:cNvPr id="607" name="Straight Arrow Connector 606">
              <a:extLst>
                <a:ext uri="{FF2B5EF4-FFF2-40B4-BE49-F238E27FC236}">
                  <a16:creationId xmlns:a16="http://schemas.microsoft.com/office/drawing/2014/main" id="{BBA79E4B-4781-4819-9487-E167099CCFCA}"/>
                </a:ext>
              </a:extLst>
            </p:cNvPr>
            <p:cNvCxnSpPr>
              <a:stCxn id="343" idx="6"/>
              <a:endCxn id="356" idx="2"/>
            </p:cNvCxnSpPr>
            <p:nvPr/>
          </p:nvCxnSpPr>
          <p:spPr>
            <a:xfrm>
              <a:off x="6643702" y="1679563"/>
              <a:ext cx="71438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09" name="Straight Arrow Connector 608">
              <a:extLst>
                <a:ext uri="{FF2B5EF4-FFF2-40B4-BE49-F238E27FC236}">
                  <a16:creationId xmlns:a16="http://schemas.microsoft.com/office/drawing/2014/main" id="{816AAFD2-97AB-4992-B81F-CF3A85C2134B}"/>
                </a:ext>
              </a:extLst>
            </p:cNvPr>
            <p:cNvCxnSpPr>
              <a:stCxn id="345" idx="6"/>
              <a:endCxn id="357" idx="2"/>
            </p:cNvCxnSpPr>
            <p:nvPr/>
          </p:nvCxnSpPr>
          <p:spPr>
            <a:xfrm flipV="1">
              <a:off x="6643702" y="2036753"/>
              <a:ext cx="714380" cy="35718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11" name="Straight Arrow Connector 610">
              <a:extLst>
                <a:ext uri="{FF2B5EF4-FFF2-40B4-BE49-F238E27FC236}">
                  <a16:creationId xmlns:a16="http://schemas.microsoft.com/office/drawing/2014/main" id="{3E92DA3A-504A-46DC-9684-3B4EC423F9F7}"/>
                </a:ext>
              </a:extLst>
            </p:cNvPr>
            <p:cNvCxnSpPr>
              <a:stCxn id="345" idx="6"/>
              <a:endCxn id="358" idx="2"/>
            </p:cNvCxnSpPr>
            <p:nvPr/>
          </p:nvCxnSpPr>
          <p:spPr>
            <a:xfrm>
              <a:off x="6643702" y="2393943"/>
              <a:ext cx="71438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13" name="Straight Arrow Connector 612">
              <a:extLst>
                <a:ext uri="{FF2B5EF4-FFF2-40B4-BE49-F238E27FC236}">
                  <a16:creationId xmlns:a16="http://schemas.microsoft.com/office/drawing/2014/main" id="{EACE6813-94E7-489F-AAB6-7B93E252D12A}"/>
                </a:ext>
              </a:extLst>
            </p:cNvPr>
            <p:cNvCxnSpPr>
              <a:stCxn id="345" idx="6"/>
              <a:endCxn id="359" idx="2"/>
            </p:cNvCxnSpPr>
            <p:nvPr/>
          </p:nvCxnSpPr>
          <p:spPr>
            <a:xfrm>
              <a:off x="6643702" y="2393943"/>
              <a:ext cx="714380" cy="35719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15" name="Straight Arrow Connector 614">
              <a:extLst>
                <a:ext uri="{FF2B5EF4-FFF2-40B4-BE49-F238E27FC236}">
                  <a16:creationId xmlns:a16="http://schemas.microsoft.com/office/drawing/2014/main" id="{0FAF3CD3-5AE8-4274-967B-FB7B87F54822}"/>
                </a:ext>
              </a:extLst>
            </p:cNvPr>
            <p:cNvCxnSpPr>
              <a:stCxn id="347" idx="6"/>
              <a:endCxn id="360" idx="2"/>
            </p:cNvCxnSpPr>
            <p:nvPr/>
          </p:nvCxnSpPr>
          <p:spPr>
            <a:xfrm>
              <a:off x="6643702" y="3108323"/>
              <a:ext cx="71438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17" name="Straight Arrow Connector 616">
              <a:extLst>
                <a:ext uri="{FF2B5EF4-FFF2-40B4-BE49-F238E27FC236}">
                  <a16:creationId xmlns:a16="http://schemas.microsoft.com/office/drawing/2014/main" id="{91C16B97-E8D1-4D91-AAA8-5C7D041AC7E6}"/>
                </a:ext>
              </a:extLst>
            </p:cNvPr>
            <p:cNvCxnSpPr>
              <a:stCxn id="349" idx="6"/>
              <a:endCxn id="361" idx="2"/>
            </p:cNvCxnSpPr>
            <p:nvPr/>
          </p:nvCxnSpPr>
          <p:spPr>
            <a:xfrm flipV="1">
              <a:off x="6643702" y="3465513"/>
              <a:ext cx="714380" cy="35718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19" name="Straight Arrow Connector 618">
              <a:extLst>
                <a:ext uri="{FF2B5EF4-FFF2-40B4-BE49-F238E27FC236}">
                  <a16:creationId xmlns:a16="http://schemas.microsoft.com/office/drawing/2014/main" id="{AFFA3500-B068-469E-A0E7-0F7C75B9F60A}"/>
                </a:ext>
              </a:extLst>
            </p:cNvPr>
            <p:cNvCxnSpPr>
              <a:stCxn id="349" idx="6"/>
              <a:endCxn id="362" idx="2"/>
            </p:cNvCxnSpPr>
            <p:nvPr/>
          </p:nvCxnSpPr>
          <p:spPr>
            <a:xfrm>
              <a:off x="6643702" y="3822703"/>
              <a:ext cx="71438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21" name="Straight Arrow Connector 620">
              <a:extLst>
                <a:ext uri="{FF2B5EF4-FFF2-40B4-BE49-F238E27FC236}">
                  <a16:creationId xmlns:a16="http://schemas.microsoft.com/office/drawing/2014/main" id="{A585A572-9844-43F7-937D-A34545891771}"/>
                </a:ext>
              </a:extLst>
            </p:cNvPr>
            <p:cNvCxnSpPr>
              <a:stCxn id="351" idx="6"/>
              <a:endCxn id="363" idx="2"/>
            </p:cNvCxnSpPr>
            <p:nvPr/>
          </p:nvCxnSpPr>
          <p:spPr>
            <a:xfrm flipV="1">
              <a:off x="6643702" y="4179893"/>
              <a:ext cx="714380" cy="35718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23" name="Straight Arrow Connector 622">
              <a:extLst>
                <a:ext uri="{FF2B5EF4-FFF2-40B4-BE49-F238E27FC236}">
                  <a16:creationId xmlns:a16="http://schemas.microsoft.com/office/drawing/2014/main" id="{60FCB357-D936-4BDF-A5FB-102B79281CDC}"/>
                </a:ext>
              </a:extLst>
            </p:cNvPr>
            <p:cNvCxnSpPr>
              <a:stCxn id="351" idx="6"/>
              <a:endCxn id="364" idx="2"/>
            </p:cNvCxnSpPr>
            <p:nvPr/>
          </p:nvCxnSpPr>
          <p:spPr>
            <a:xfrm>
              <a:off x="6643702" y="4537082"/>
              <a:ext cx="71438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25" name="Straight Arrow Connector 624">
              <a:extLst>
                <a:ext uri="{FF2B5EF4-FFF2-40B4-BE49-F238E27FC236}">
                  <a16:creationId xmlns:a16="http://schemas.microsoft.com/office/drawing/2014/main" id="{D8606646-03EC-43C0-92C5-463CF5E79018}"/>
                </a:ext>
              </a:extLst>
            </p:cNvPr>
            <p:cNvCxnSpPr>
              <a:stCxn id="352" idx="6"/>
              <a:endCxn id="365" idx="2"/>
            </p:cNvCxnSpPr>
            <p:nvPr/>
          </p:nvCxnSpPr>
          <p:spPr>
            <a:xfrm>
              <a:off x="6643702" y="4894273"/>
              <a:ext cx="714380" cy="158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27" name="Straight Arrow Connector 626">
              <a:extLst>
                <a:ext uri="{FF2B5EF4-FFF2-40B4-BE49-F238E27FC236}">
                  <a16:creationId xmlns:a16="http://schemas.microsoft.com/office/drawing/2014/main" id="{37B518F6-F32B-4DDC-8CED-39165827009B}"/>
                </a:ext>
              </a:extLst>
            </p:cNvPr>
            <p:cNvCxnSpPr>
              <a:stCxn id="354" idx="6"/>
              <a:endCxn id="368" idx="3"/>
            </p:cNvCxnSpPr>
            <p:nvPr/>
          </p:nvCxnSpPr>
          <p:spPr>
            <a:xfrm>
              <a:off x="6643702" y="5608653"/>
              <a:ext cx="746130" cy="43180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29" name="Straight Arrow Connector 628">
              <a:extLst>
                <a:ext uri="{FF2B5EF4-FFF2-40B4-BE49-F238E27FC236}">
                  <a16:creationId xmlns:a16="http://schemas.microsoft.com/office/drawing/2014/main" id="{E7324CCB-A9F7-4E52-A3BA-55BCC23AB5C9}"/>
                </a:ext>
              </a:extLst>
            </p:cNvPr>
            <p:cNvCxnSpPr>
              <a:stCxn id="354" idx="6"/>
              <a:endCxn id="366" idx="2"/>
            </p:cNvCxnSpPr>
            <p:nvPr/>
          </p:nvCxnSpPr>
          <p:spPr>
            <a:xfrm flipV="1">
              <a:off x="6643702" y="5251462"/>
              <a:ext cx="714380" cy="35719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31" name="Straight Arrow Connector 630">
              <a:extLst>
                <a:ext uri="{FF2B5EF4-FFF2-40B4-BE49-F238E27FC236}">
                  <a16:creationId xmlns:a16="http://schemas.microsoft.com/office/drawing/2014/main" id="{DED961EB-EC3B-40E4-BAE2-14A0ADC42C22}"/>
                </a:ext>
              </a:extLst>
            </p:cNvPr>
            <p:cNvCxnSpPr>
              <a:stCxn id="354" idx="6"/>
              <a:endCxn id="367" idx="2"/>
            </p:cNvCxnSpPr>
            <p:nvPr/>
          </p:nvCxnSpPr>
          <p:spPr>
            <a:xfrm>
              <a:off x="6643702" y="5608653"/>
              <a:ext cx="714380" cy="158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sp>
        <p:nvSpPr>
          <p:cNvPr id="13326" name="TextBox 368">
            <a:extLst>
              <a:ext uri="{FF2B5EF4-FFF2-40B4-BE49-F238E27FC236}">
                <a16:creationId xmlns:a16="http://schemas.microsoft.com/office/drawing/2014/main" id="{F9A32DD7-1D4A-4CF7-BEA1-FBDBED9B988C}"/>
              </a:ext>
            </a:extLst>
          </p:cNvPr>
          <p:cNvSpPr txBox="1">
            <a:spLocks noChangeArrowheads="1"/>
          </p:cNvSpPr>
          <p:nvPr/>
        </p:nvSpPr>
        <p:spPr bwMode="auto">
          <a:xfrm>
            <a:off x="2773292" y="3536184"/>
            <a:ext cx="383438"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350"/>
              <a:t>Ne</a:t>
            </a:r>
          </a:p>
        </p:txBody>
      </p:sp>
      <p:sp>
        <p:nvSpPr>
          <p:cNvPr id="371" name="Left Brace 370">
            <a:extLst>
              <a:ext uri="{FF2B5EF4-FFF2-40B4-BE49-F238E27FC236}">
                <a16:creationId xmlns:a16="http://schemas.microsoft.com/office/drawing/2014/main" id="{ED065077-9C76-48FF-854A-932EE5970E6B}"/>
              </a:ext>
            </a:extLst>
          </p:cNvPr>
          <p:cNvSpPr/>
          <p:nvPr/>
        </p:nvSpPr>
        <p:spPr>
          <a:xfrm>
            <a:off x="3202028" y="1928422"/>
            <a:ext cx="214368" cy="3483486"/>
          </a:xfrm>
          <a:prstGeom prst="leftBrace">
            <a:avLst/>
          </a:prstGeom>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sz="1350"/>
          </a:p>
        </p:txBody>
      </p:sp>
      <p:sp>
        <p:nvSpPr>
          <p:cNvPr id="376" name="1 Título"/>
          <p:cNvSpPr>
            <a:spLocks noGrp="1"/>
          </p:cNvSpPr>
          <p:nvPr>
            <p:ph type="title"/>
          </p:nvPr>
        </p:nvSpPr>
        <p:spPr>
          <a:xfrm>
            <a:off x="1981200" y="274638"/>
            <a:ext cx="8229600" cy="1143000"/>
          </a:xfrm>
        </p:spPr>
        <p:txBody>
          <a:bodyPr/>
          <a:lstStyle/>
          <a:p>
            <a:r>
              <a:rPr lang="en-US" dirty="0"/>
              <a:t>But do we have to think in trees?</a:t>
            </a:r>
          </a:p>
        </p:txBody>
      </p:sp>
      <p:sp>
        <p:nvSpPr>
          <p:cNvPr id="2" name="TextBox 1"/>
          <p:cNvSpPr txBox="1"/>
          <p:nvPr/>
        </p:nvSpPr>
        <p:spPr>
          <a:xfrm>
            <a:off x="2574770" y="1417638"/>
            <a:ext cx="6954083" cy="369332"/>
          </a:xfrm>
          <a:prstGeom prst="rect">
            <a:avLst/>
          </a:prstGeom>
          <a:noFill/>
        </p:spPr>
        <p:txBody>
          <a:bodyPr wrap="none" rtlCol="0">
            <a:spAutoFit/>
          </a:bodyPr>
          <a:lstStyle/>
          <a:p>
            <a:r>
              <a:rPr lang="en-US" dirty="0"/>
              <a:t>Looking the gene genealogy of another (unlinked) locus in the same pop</a:t>
            </a:r>
          </a:p>
        </p:txBody>
      </p:sp>
      <p:cxnSp>
        <p:nvCxnSpPr>
          <p:cNvPr id="369" name="Straight Arrow Connector 368">
            <a:extLst>
              <a:ext uri="{FF2B5EF4-FFF2-40B4-BE49-F238E27FC236}">
                <a16:creationId xmlns:a16="http://schemas.microsoft.com/office/drawing/2014/main" id="{DEA2E54E-D8AF-486E-AA7A-59D30E2E2ACB}"/>
              </a:ext>
            </a:extLst>
          </p:cNvPr>
          <p:cNvCxnSpPr/>
          <p:nvPr/>
        </p:nvCxnSpPr>
        <p:spPr bwMode="auto">
          <a:xfrm>
            <a:off x="3600991" y="3713852"/>
            <a:ext cx="428737" cy="26796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72" name="Straight Arrow Connector 371">
            <a:extLst>
              <a:ext uri="{FF2B5EF4-FFF2-40B4-BE49-F238E27FC236}">
                <a16:creationId xmlns:a16="http://schemas.microsoft.com/office/drawing/2014/main" id="{8500E758-1243-4106-B685-72C83BA78988}"/>
              </a:ext>
            </a:extLst>
          </p:cNvPr>
          <p:cNvCxnSpPr/>
          <p:nvPr/>
        </p:nvCxnSpPr>
        <p:spPr bwMode="auto">
          <a:xfrm flipV="1">
            <a:off x="6302347" y="5084122"/>
            <a:ext cx="482328" cy="26796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92369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3" name="Rectangle 3">
            <a:extLst>
              <a:ext uri="{FF2B5EF4-FFF2-40B4-BE49-F238E27FC236}">
                <a16:creationId xmlns:a16="http://schemas.microsoft.com/office/drawing/2014/main" id="{31D5A0D1-1428-42D8-BC9C-ADCB70EE596C}"/>
              </a:ext>
            </a:extLst>
          </p:cNvPr>
          <p:cNvSpPr>
            <a:spLocks noChangeArrowheads="1"/>
          </p:cNvSpPr>
          <p:nvPr/>
        </p:nvSpPr>
        <p:spPr bwMode="auto">
          <a:xfrm>
            <a:off x="2024065" y="5143501"/>
            <a:ext cx="8072437"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a:latin typeface="Arial" panose="020B0604020202020204" pitchFamily="34" charset="0"/>
              </a:rPr>
              <a:t>John Lydgate (1440): </a:t>
            </a:r>
            <a:r>
              <a:rPr lang="en-US" altLang="en-US" sz="1800" i="1">
                <a:latin typeface="Arial" panose="020B0604020202020204" pitchFamily="34" charset="0"/>
              </a:rPr>
              <a:t>Odyous of olde been comparisonis, And of comparisonis engendyrd is haterede. (Comparisons are odious)</a:t>
            </a:r>
          </a:p>
        </p:txBody>
      </p:sp>
      <p:pic>
        <p:nvPicPr>
          <p:cNvPr id="30724" name="Picture 2" descr="http://chariswisdom.files.wordpress.com/2012/04/gollum-blog.jpg?w=640">
            <a:extLst>
              <a:ext uri="{FF2B5EF4-FFF2-40B4-BE49-F238E27FC236}">
                <a16:creationId xmlns:a16="http://schemas.microsoft.com/office/drawing/2014/main" id="{82F41586-0DAD-457A-8C7F-6A689162B90A}"/>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6172200" y="1404939"/>
            <a:ext cx="4038600" cy="3201987"/>
          </a:xfrm>
          <a:noFill/>
        </p:spPr>
      </p:pic>
      <p:pic>
        <p:nvPicPr>
          <p:cNvPr id="30725" name="Picture 4" descr="http://www.bubblews.com/assets/images/news/904775432_1362228569.jpg">
            <a:extLst>
              <a:ext uri="{FF2B5EF4-FFF2-40B4-BE49-F238E27FC236}">
                <a16:creationId xmlns:a16="http://schemas.microsoft.com/office/drawing/2014/main" id="{9DE65DFB-486C-46D2-9E3B-306CECC2056C}"/>
              </a:ext>
            </a:extLst>
          </p:cNvPr>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a:xfrm>
            <a:off x="2636840" y="1143001"/>
            <a:ext cx="2727325" cy="3725863"/>
          </a:xfrm>
          <a:noFill/>
        </p:spPr>
      </p:pic>
      <p:sp>
        <p:nvSpPr>
          <p:cNvPr id="7" name="CuadroTexto 2"/>
          <p:cNvSpPr txBox="1">
            <a:spLocks noGrp="1"/>
          </p:cNvSpPr>
          <p:nvPr>
            <p:ph type="title"/>
          </p:nvPr>
        </p:nvSpPr>
        <p:spPr>
          <a:xfrm>
            <a:off x="611029" y="-59662"/>
            <a:ext cx="10969943" cy="1126462"/>
          </a:xfrm>
          <a:prstGeom prst="rect">
            <a:avLst/>
          </a:prstGeom>
          <a:noFill/>
        </p:spPr>
        <p:txBody>
          <a:bodyPr wrap="square" rtlCol="0">
            <a:spAutoFit/>
          </a:bodyPr>
          <a:lstStyle/>
          <a:p>
            <a:pPr algn="ctr">
              <a:lnSpc>
                <a:spcPct val="120000"/>
              </a:lnSpc>
            </a:pPr>
            <a:r>
              <a:rPr lang="es-ES" sz="2800" dirty="0">
                <a:solidFill>
                  <a:srgbClr val="EC6C6A"/>
                </a:solidFill>
                <a:latin typeface="DIN Alternate Bold"/>
                <a:cs typeface="DIN Alternate Bold"/>
              </a:rPr>
              <a:t>GOING BEYOND WRIGHT-FISHER</a:t>
            </a:r>
            <a:br>
              <a:rPr lang="es-ES" sz="2800" dirty="0">
                <a:solidFill>
                  <a:srgbClr val="EC6C6A"/>
                </a:solidFill>
                <a:latin typeface="DIN Alternate Bold"/>
                <a:cs typeface="DIN Alternate Bold"/>
              </a:rPr>
            </a:br>
            <a:r>
              <a:rPr lang="es-ES" sz="2800" dirty="0">
                <a:solidFill>
                  <a:srgbClr val="EC6C6A"/>
                </a:solidFill>
                <a:latin typeface="DIN Alternate Bold"/>
                <a:cs typeface="DIN Alternate Bold"/>
              </a:rPr>
              <a:t>SELECTION: WORKS BY COMPARISON!</a:t>
            </a:r>
            <a:endParaRPr lang="es-ES" sz="2400" dirty="0">
              <a:solidFill>
                <a:srgbClr val="EC6C6A"/>
              </a:solidFill>
              <a:latin typeface="DIN Alternate Bold"/>
              <a:cs typeface="DIN Alternate Bold"/>
            </a:endParaRPr>
          </a:p>
        </p:txBody>
      </p:sp>
    </p:spTree>
    <p:extLst>
      <p:ext uri="{BB962C8B-B14F-4D97-AF65-F5344CB8AC3E}">
        <p14:creationId xmlns:p14="http://schemas.microsoft.com/office/powerpoint/2010/main" val="15311911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692">
            <a:extLst>
              <a:ext uri="{FF2B5EF4-FFF2-40B4-BE49-F238E27FC236}">
                <a16:creationId xmlns:a16="http://schemas.microsoft.com/office/drawing/2014/main" id="{1E1563D4-3CA4-4159-ADFE-56C737B8B84C}"/>
              </a:ext>
            </a:extLst>
          </p:cNvPr>
          <p:cNvGrpSpPr>
            <a:grpSpLocks/>
          </p:cNvGrpSpPr>
          <p:nvPr/>
        </p:nvGrpSpPr>
        <p:grpSpPr bwMode="auto">
          <a:xfrm>
            <a:off x="8667750" y="1571627"/>
            <a:ext cx="928688" cy="4500563"/>
            <a:chOff x="6643702" y="1571612"/>
            <a:chExt cx="928694" cy="4500594"/>
          </a:xfrm>
        </p:grpSpPr>
        <p:sp>
          <p:nvSpPr>
            <p:cNvPr id="356" name="Oval 355">
              <a:extLst>
                <a:ext uri="{FF2B5EF4-FFF2-40B4-BE49-F238E27FC236}">
                  <a16:creationId xmlns:a16="http://schemas.microsoft.com/office/drawing/2014/main" id="{029FCDF5-DC04-4671-89CC-27E1CE64FF1B}"/>
                </a:ext>
              </a:extLst>
            </p:cNvPr>
            <p:cNvSpPr/>
            <p:nvPr/>
          </p:nvSpPr>
          <p:spPr>
            <a:xfrm>
              <a:off x="7358082" y="1571612"/>
              <a:ext cx="214314" cy="2143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57" name="Oval 356">
              <a:extLst>
                <a:ext uri="{FF2B5EF4-FFF2-40B4-BE49-F238E27FC236}">
                  <a16:creationId xmlns:a16="http://schemas.microsoft.com/office/drawing/2014/main" id="{AF8EA1EF-3D72-457D-9249-425522465698}"/>
                </a:ext>
              </a:extLst>
            </p:cNvPr>
            <p:cNvSpPr/>
            <p:nvPr/>
          </p:nvSpPr>
          <p:spPr>
            <a:xfrm>
              <a:off x="7358082" y="1928802"/>
              <a:ext cx="214314" cy="2143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58" name="Oval 357">
              <a:extLst>
                <a:ext uri="{FF2B5EF4-FFF2-40B4-BE49-F238E27FC236}">
                  <a16:creationId xmlns:a16="http://schemas.microsoft.com/office/drawing/2014/main" id="{C08F8753-964F-479E-86BB-3529D87F530A}"/>
                </a:ext>
              </a:extLst>
            </p:cNvPr>
            <p:cNvSpPr/>
            <p:nvPr/>
          </p:nvSpPr>
          <p:spPr>
            <a:xfrm>
              <a:off x="7358082" y="2285992"/>
              <a:ext cx="214314" cy="2143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59" name="Oval 358">
              <a:extLst>
                <a:ext uri="{FF2B5EF4-FFF2-40B4-BE49-F238E27FC236}">
                  <a16:creationId xmlns:a16="http://schemas.microsoft.com/office/drawing/2014/main" id="{AD1EAF07-B57F-42CB-A94E-15D1FA71B736}"/>
                </a:ext>
              </a:extLst>
            </p:cNvPr>
            <p:cNvSpPr/>
            <p:nvPr/>
          </p:nvSpPr>
          <p:spPr>
            <a:xfrm>
              <a:off x="7358082" y="2643182"/>
              <a:ext cx="214314" cy="2143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60" name="Oval 359">
              <a:extLst>
                <a:ext uri="{FF2B5EF4-FFF2-40B4-BE49-F238E27FC236}">
                  <a16:creationId xmlns:a16="http://schemas.microsoft.com/office/drawing/2014/main" id="{8BE9C5D4-4293-414A-84C2-313E42593591}"/>
                </a:ext>
              </a:extLst>
            </p:cNvPr>
            <p:cNvSpPr/>
            <p:nvPr/>
          </p:nvSpPr>
          <p:spPr>
            <a:xfrm>
              <a:off x="7358082" y="3000372"/>
              <a:ext cx="214314" cy="2143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61" name="Oval 360">
              <a:extLst>
                <a:ext uri="{FF2B5EF4-FFF2-40B4-BE49-F238E27FC236}">
                  <a16:creationId xmlns:a16="http://schemas.microsoft.com/office/drawing/2014/main" id="{1804317A-C9F3-4367-926A-5F81E34C086D}"/>
                </a:ext>
              </a:extLst>
            </p:cNvPr>
            <p:cNvSpPr/>
            <p:nvPr/>
          </p:nvSpPr>
          <p:spPr>
            <a:xfrm>
              <a:off x="7358082" y="3357562"/>
              <a:ext cx="214314" cy="2143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62" name="Oval 361">
              <a:extLst>
                <a:ext uri="{FF2B5EF4-FFF2-40B4-BE49-F238E27FC236}">
                  <a16:creationId xmlns:a16="http://schemas.microsoft.com/office/drawing/2014/main" id="{C23F1E66-B89B-4164-A445-49EF90F6129E}"/>
                </a:ext>
              </a:extLst>
            </p:cNvPr>
            <p:cNvSpPr/>
            <p:nvPr/>
          </p:nvSpPr>
          <p:spPr>
            <a:xfrm>
              <a:off x="7358082" y="3714752"/>
              <a:ext cx="214314" cy="2143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63" name="Oval 362">
              <a:extLst>
                <a:ext uri="{FF2B5EF4-FFF2-40B4-BE49-F238E27FC236}">
                  <a16:creationId xmlns:a16="http://schemas.microsoft.com/office/drawing/2014/main" id="{CF1611CB-3DD5-4108-A7DB-93A3CBE43D93}"/>
                </a:ext>
              </a:extLst>
            </p:cNvPr>
            <p:cNvSpPr/>
            <p:nvPr/>
          </p:nvSpPr>
          <p:spPr>
            <a:xfrm>
              <a:off x="7358082" y="4071942"/>
              <a:ext cx="214314" cy="2143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64" name="Oval 363">
              <a:extLst>
                <a:ext uri="{FF2B5EF4-FFF2-40B4-BE49-F238E27FC236}">
                  <a16:creationId xmlns:a16="http://schemas.microsoft.com/office/drawing/2014/main" id="{ADBAC012-7DF0-4FC3-8705-C7863F878139}"/>
                </a:ext>
              </a:extLst>
            </p:cNvPr>
            <p:cNvSpPr/>
            <p:nvPr/>
          </p:nvSpPr>
          <p:spPr>
            <a:xfrm>
              <a:off x="7358082" y="4429132"/>
              <a:ext cx="214314" cy="2143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65" name="Oval 364">
              <a:extLst>
                <a:ext uri="{FF2B5EF4-FFF2-40B4-BE49-F238E27FC236}">
                  <a16:creationId xmlns:a16="http://schemas.microsoft.com/office/drawing/2014/main" id="{F71F1175-242C-445D-89D2-27EC94475890}"/>
                </a:ext>
              </a:extLst>
            </p:cNvPr>
            <p:cNvSpPr/>
            <p:nvPr/>
          </p:nvSpPr>
          <p:spPr>
            <a:xfrm>
              <a:off x="7358082" y="4786322"/>
              <a:ext cx="214314" cy="2143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66" name="Oval 365">
              <a:extLst>
                <a:ext uri="{FF2B5EF4-FFF2-40B4-BE49-F238E27FC236}">
                  <a16:creationId xmlns:a16="http://schemas.microsoft.com/office/drawing/2014/main" id="{1FC1A9FE-F047-4F74-9DBB-6FDC953AFDB7}"/>
                </a:ext>
              </a:extLst>
            </p:cNvPr>
            <p:cNvSpPr/>
            <p:nvPr/>
          </p:nvSpPr>
          <p:spPr>
            <a:xfrm>
              <a:off x="7358082" y="5143512"/>
              <a:ext cx="214314" cy="2143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67" name="Oval 366">
              <a:extLst>
                <a:ext uri="{FF2B5EF4-FFF2-40B4-BE49-F238E27FC236}">
                  <a16:creationId xmlns:a16="http://schemas.microsoft.com/office/drawing/2014/main" id="{479D190C-3D9B-4A1B-94F3-B6E1E646EFF4}"/>
                </a:ext>
              </a:extLst>
            </p:cNvPr>
            <p:cNvSpPr/>
            <p:nvPr/>
          </p:nvSpPr>
          <p:spPr>
            <a:xfrm>
              <a:off x="7358082" y="5500702"/>
              <a:ext cx="214314" cy="2143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68" name="Oval 367">
              <a:extLst>
                <a:ext uri="{FF2B5EF4-FFF2-40B4-BE49-F238E27FC236}">
                  <a16:creationId xmlns:a16="http://schemas.microsoft.com/office/drawing/2014/main" id="{F27E2488-CDA6-44C2-9A7F-45EF695E67BA}"/>
                </a:ext>
              </a:extLst>
            </p:cNvPr>
            <p:cNvSpPr/>
            <p:nvPr/>
          </p:nvSpPr>
          <p:spPr>
            <a:xfrm>
              <a:off x="7358082" y="5857892"/>
              <a:ext cx="214314" cy="2143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cxnSp>
          <p:nvCxnSpPr>
            <p:cNvPr id="607" name="Straight Arrow Connector 606">
              <a:extLst>
                <a:ext uri="{FF2B5EF4-FFF2-40B4-BE49-F238E27FC236}">
                  <a16:creationId xmlns:a16="http://schemas.microsoft.com/office/drawing/2014/main" id="{4C877F3B-5ABD-4173-97B8-545E3944263B}"/>
                </a:ext>
              </a:extLst>
            </p:cNvPr>
            <p:cNvCxnSpPr>
              <a:stCxn id="343" idx="6"/>
              <a:endCxn id="356" idx="2"/>
            </p:cNvCxnSpPr>
            <p:nvPr/>
          </p:nvCxnSpPr>
          <p:spPr>
            <a:xfrm>
              <a:off x="6643702" y="1679563"/>
              <a:ext cx="714380" cy="1588"/>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609" name="Straight Arrow Connector 608">
              <a:extLst>
                <a:ext uri="{FF2B5EF4-FFF2-40B4-BE49-F238E27FC236}">
                  <a16:creationId xmlns:a16="http://schemas.microsoft.com/office/drawing/2014/main" id="{97DBF11D-F8F8-44AA-8F79-112D443D0E3C}"/>
                </a:ext>
              </a:extLst>
            </p:cNvPr>
            <p:cNvCxnSpPr>
              <a:stCxn id="345" idx="6"/>
              <a:endCxn id="357" idx="2"/>
            </p:cNvCxnSpPr>
            <p:nvPr/>
          </p:nvCxnSpPr>
          <p:spPr>
            <a:xfrm flipV="1">
              <a:off x="6643702" y="2036753"/>
              <a:ext cx="714380" cy="357189"/>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611" name="Straight Arrow Connector 610">
              <a:extLst>
                <a:ext uri="{FF2B5EF4-FFF2-40B4-BE49-F238E27FC236}">
                  <a16:creationId xmlns:a16="http://schemas.microsoft.com/office/drawing/2014/main" id="{50E821B1-146A-4F54-8F34-D5099EA51736}"/>
                </a:ext>
              </a:extLst>
            </p:cNvPr>
            <p:cNvCxnSpPr>
              <a:stCxn id="345" idx="6"/>
              <a:endCxn id="358" idx="2"/>
            </p:cNvCxnSpPr>
            <p:nvPr/>
          </p:nvCxnSpPr>
          <p:spPr>
            <a:xfrm>
              <a:off x="6643702" y="2393943"/>
              <a:ext cx="714380" cy="1588"/>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613" name="Straight Arrow Connector 612">
              <a:extLst>
                <a:ext uri="{FF2B5EF4-FFF2-40B4-BE49-F238E27FC236}">
                  <a16:creationId xmlns:a16="http://schemas.microsoft.com/office/drawing/2014/main" id="{C373FFC7-42E7-4483-A346-AB8399A8CE0A}"/>
                </a:ext>
              </a:extLst>
            </p:cNvPr>
            <p:cNvCxnSpPr>
              <a:stCxn id="345" idx="6"/>
              <a:endCxn id="359" idx="2"/>
            </p:cNvCxnSpPr>
            <p:nvPr/>
          </p:nvCxnSpPr>
          <p:spPr>
            <a:xfrm>
              <a:off x="6643702" y="2393943"/>
              <a:ext cx="714380" cy="35719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615" name="Straight Arrow Connector 614">
              <a:extLst>
                <a:ext uri="{FF2B5EF4-FFF2-40B4-BE49-F238E27FC236}">
                  <a16:creationId xmlns:a16="http://schemas.microsoft.com/office/drawing/2014/main" id="{C0C04209-58D5-43F6-B160-8821C92B4D4D}"/>
                </a:ext>
              </a:extLst>
            </p:cNvPr>
            <p:cNvCxnSpPr>
              <a:stCxn id="347" idx="6"/>
              <a:endCxn id="360" idx="2"/>
            </p:cNvCxnSpPr>
            <p:nvPr/>
          </p:nvCxnSpPr>
          <p:spPr>
            <a:xfrm>
              <a:off x="6643702" y="3108323"/>
              <a:ext cx="714380" cy="1588"/>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617" name="Straight Arrow Connector 616">
              <a:extLst>
                <a:ext uri="{FF2B5EF4-FFF2-40B4-BE49-F238E27FC236}">
                  <a16:creationId xmlns:a16="http://schemas.microsoft.com/office/drawing/2014/main" id="{F1D7A717-EBC5-4FE7-8350-71E0090C43F0}"/>
                </a:ext>
              </a:extLst>
            </p:cNvPr>
            <p:cNvCxnSpPr>
              <a:stCxn id="349" idx="6"/>
              <a:endCxn id="361" idx="2"/>
            </p:cNvCxnSpPr>
            <p:nvPr/>
          </p:nvCxnSpPr>
          <p:spPr>
            <a:xfrm flipV="1">
              <a:off x="6643702" y="3465513"/>
              <a:ext cx="714380" cy="357189"/>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619" name="Straight Arrow Connector 618">
              <a:extLst>
                <a:ext uri="{FF2B5EF4-FFF2-40B4-BE49-F238E27FC236}">
                  <a16:creationId xmlns:a16="http://schemas.microsoft.com/office/drawing/2014/main" id="{E7794AF4-E2DC-466C-A927-6CC2299BC902}"/>
                </a:ext>
              </a:extLst>
            </p:cNvPr>
            <p:cNvCxnSpPr>
              <a:stCxn id="349" idx="6"/>
              <a:endCxn id="362" idx="2"/>
            </p:cNvCxnSpPr>
            <p:nvPr/>
          </p:nvCxnSpPr>
          <p:spPr>
            <a:xfrm>
              <a:off x="6643702" y="3822703"/>
              <a:ext cx="714380" cy="1588"/>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621" name="Straight Arrow Connector 620">
              <a:extLst>
                <a:ext uri="{FF2B5EF4-FFF2-40B4-BE49-F238E27FC236}">
                  <a16:creationId xmlns:a16="http://schemas.microsoft.com/office/drawing/2014/main" id="{4CD791F7-A2B5-442F-9A50-526C8E15D5D3}"/>
                </a:ext>
              </a:extLst>
            </p:cNvPr>
            <p:cNvCxnSpPr>
              <a:stCxn id="351" idx="6"/>
              <a:endCxn id="363" idx="2"/>
            </p:cNvCxnSpPr>
            <p:nvPr/>
          </p:nvCxnSpPr>
          <p:spPr>
            <a:xfrm flipV="1">
              <a:off x="6643702" y="4179893"/>
              <a:ext cx="714380" cy="357189"/>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623" name="Straight Arrow Connector 622">
              <a:extLst>
                <a:ext uri="{FF2B5EF4-FFF2-40B4-BE49-F238E27FC236}">
                  <a16:creationId xmlns:a16="http://schemas.microsoft.com/office/drawing/2014/main" id="{AD914951-43E7-4D34-A0E1-724633297542}"/>
                </a:ext>
              </a:extLst>
            </p:cNvPr>
            <p:cNvCxnSpPr>
              <a:stCxn id="351" idx="6"/>
              <a:endCxn id="364" idx="2"/>
            </p:cNvCxnSpPr>
            <p:nvPr/>
          </p:nvCxnSpPr>
          <p:spPr>
            <a:xfrm>
              <a:off x="6643702" y="4537082"/>
              <a:ext cx="714380" cy="1588"/>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625" name="Straight Arrow Connector 624">
              <a:extLst>
                <a:ext uri="{FF2B5EF4-FFF2-40B4-BE49-F238E27FC236}">
                  <a16:creationId xmlns:a16="http://schemas.microsoft.com/office/drawing/2014/main" id="{BE31CE7E-4461-42FF-AD9B-979C9D82CF69}"/>
                </a:ext>
              </a:extLst>
            </p:cNvPr>
            <p:cNvCxnSpPr>
              <a:stCxn id="352" idx="6"/>
              <a:endCxn id="365" idx="2"/>
            </p:cNvCxnSpPr>
            <p:nvPr/>
          </p:nvCxnSpPr>
          <p:spPr>
            <a:xfrm>
              <a:off x="6643702" y="4894273"/>
              <a:ext cx="714380" cy="1587"/>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627" name="Straight Arrow Connector 626">
              <a:extLst>
                <a:ext uri="{FF2B5EF4-FFF2-40B4-BE49-F238E27FC236}">
                  <a16:creationId xmlns:a16="http://schemas.microsoft.com/office/drawing/2014/main" id="{D3B1E405-72D2-4B69-A896-1B97227A2B4A}"/>
                </a:ext>
              </a:extLst>
            </p:cNvPr>
            <p:cNvCxnSpPr>
              <a:stCxn id="354" idx="6"/>
              <a:endCxn id="368" idx="3"/>
            </p:cNvCxnSpPr>
            <p:nvPr/>
          </p:nvCxnSpPr>
          <p:spPr>
            <a:xfrm>
              <a:off x="6643702" y="5608653"/>
              <a:ext cx="746130" cy="431803"/>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629" name="Straight Arrow Connector 628">
              <a:extLst>
                <a:ext uri="{FF2B5EF4-FFF2-40B4-BE49-F238E27FC236}">
                  <a16:creationId xmlns:a16="http://schemas.microsoft.com/office/drawing/2014/main" id="{917224E8-9DC6-4D60-8DE8-0062C9257735}"/>
                </a:ext>
              </a:extLst>
            </p:cNvPr>
            <p:cNvCxnSpPr>
              <a:stCxn id="354" idx="6"/>
              <a:endCxn id="366" idx="2"/>
            </p:cNvCxnSpPr>
            <p:nvPr/>
          </p:nvCxnSpPr>
          <p:spPr>
            <a:xfrm flipV="1">
              <a:off x="6643702" y="5251462"/>
              <a:ext cx="714380" cy="35719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631" name="Straight Arrow Connector 630">
              <a:extLst>
                <a:ext uri="{FF2B5EF4-FFF2-40B4-BE49-F238E27FC236}">
                  <a16:creationId xmlns:a16="http://schemas.microsoft.com/office/drawing/2014/main" id="{28BFC4F8-5765-412B-A502-6FB4D4E963E3}"/>
                </a:ext>
              </a:extLst>
            </p:cNvPr>
            <p:cNvCxnSpPr>
              <a:stCxn id="354" idx="6"/>
              <a:endCxn id="367" idx="2"/>
            </p:cNvCxnSpPr>
            <p:nvPr/>
          </p:nvCxnSpPr>
          <p:spPr>
            <a:xfrm>
              <a:off x="6643702" y="5608653"/>
              <a:ext cx="714380" cy="1587"/>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grpSp>
        <p:nvGrpSpPr>
          <p:cNvPr id="32772" name="Group 631">
            <a:extLst>
              <a:ext uri="{FF2B5EF4-FFF2-40B4-BE49-F238E27FC236}">
                <a16:creationId xmlns:a16="http://schemas.microsoft.com/office/drawing/2014/main" id="{5C6E1726-1BAE-4AE7-9205-CBA00FC94AC2}"/>
              </a:ext>
            </a:extLst>
          </p:cNvPr>
          <p:cNvGrpSpPr>
            <a:grpSpLocks/>
          </p:cNvGrpSpPr>
          <p:nvPr/>
        </p:nvGrpSpPr>
        <p:grpSpPr bwMode="auto">
          <a:xfrm>
            <a:off x="2595563" y="1571627"/>
            <a:ext cx="214312" cy="4500563"/>
            <a:chOff x="571472" y="1571612"/>
            <a:chExt cx="214314" cy="4500594"/>
          </a:xfrm>
        </p:grpSpPr>
        <p:sp>
          <p:nvSpPr>
            <p:cNvPr id="4" name="Oval 3">
              <a:extLst>
                <a:ext uri="{FF2B5EF4-FFF2-40B4-BE49-F238E27FC236}">
                  <a16:creationId xmlns:a16="http://schemas.microsoft.com/office/drawing/2014/main" id="{F9E2EC30-061E-44CE-8D7F-436743D5C5A1}"/>
                </a:ext>
              </a:extLst>
            </p:cNvPr>
            <p:cNvSpPr/>
            <p:nvPr/>
          </p:nvSpPr>
          <p:spPr>
            <a:xfrm>
              <a:off x="571472" y="1571612"/>
              <a:ext cx="214314" cy="2143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5" name="Oval 4">
              <a:extLst>
                <a:ext uri="{FF2B5EF4-FFF2-40B4-BE49-F238E27FC236}">
                  <a16:creationId xmlns:a16="http://schemas.microsoft.com/office/drawing/2014/main" id="{F8053D2E-767A-4234-96A1-3DB30B68C2A5}"/>
                </a:ext>
              </a:extLst>
            </p:cNvPr>
            <p:cNvSpPr/>
            <p:nvPr/>
          </p:nvSpPr>
          <p:spPr>
            <a:xfrm>
              <a:off x="571472" y="1928802"/>
              <a:ext cx="214314" cy="2143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6" name="Oval 5">
              <a:extLst>
                <a:ext uri="{FF2B5EF4-FFF2-40B4-BE49-F238E27FC236}">
                  <a16:creationId xmlns:a16="http://schemas.microsoft.com/office/drawing/2014/main" id="{6E793545-B8B5-491C-9579-63C17F995EC8}"/>
                </a:ext>
              </a:extLst>
            </p:cNvPr>
            <p:cNvSpPr/>
            <p:nvPr/>
          </p:nvSpPr>
          <p:spPr>
            <a:xfrm>
              <a:off x="571472" y="2285992"/>
              <a:ext cx="214314" cy="2143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7" name="Oval 6">
              <a:extLst>
                <a:ext uri="{FF2B5EF4-FFF2-40B4-BE49-F238E27FC236}">
                  <a16:creationId xmlns:a16="http://schemas.microsoft.com/office/drawing/2014/main" id="{B1D2A8D8-4A71-47AE-942F-57547303E885}"/>
                </a:ext>
              </a:extLst>
            </p:cNvPr>
            <p:cNvSpPr/>
            <p:nvPr/>
          </p:nvSpPr>
          <p:spPr>
            <a:xfrm>
              <a:off x="571472" y="2643182"/>
              <a:ext cx="214314" cy="2143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8" name="Oval 7">
              <a:extLst>
                <a:ext uri="{FF2B5EF4-FFF2-40B4-BE49-F238E27FC236}">
                  <a16:creationId xmlns:a16="http://schemas.microsoft.com/office/drawing/2014/main" id="{17414320-A31E-4505-AE60-993638F0F76D}"/>
                </a:ext>
              </a:extLst>
            </p:cNvPr>
            <p:cNvSpPr/>
            <p:nvPr/>
          </p:nvSpPr>
          <p:spPr>
            <a:xfrm>
              <a:off x="571472" y="3000372"/>
              <a:ext cx="214314" cy="2143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9" name="Oval 8">
              <a:extLst>
                <a:ext uri="{FF2B5EF4-FFF2-40B4-BE49-F238E27FC236}">
                  <a16:creationId xmlns:a16="http://schemas.microsoft.com/office/drawing/2014/main" id="{83084897-83E3-4A20-8BF4-F0E17AA6EACF}"/>
                </a:ext>
              </a:extLst>
            </p:cNvPr>
            <p:cNvSpPr/>
            <p:nvPr/>
          </p:nvSpPr>
          <p:spPr>
            <a:xfrm>
              <a:off x="571472" y="3357562"/>
              <a:ext cx="214314" cy="2143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0" name="Oval 9">
              <a:extLst>
                <a:ext uri="{FF2B5EF4-FFF2-40B4-BE49-F238E27FC236}">
                  <a16:creationId xmlns:a16="http://schemas.microsoft.com/office/drawing/2014/main" id="{A531B9B4-BA9F-4AE6-801C-BFD7F949F7E6}"/>
                </a:ext>
              </a:extLst>
            </p:cNvPr>
            <p:cNvSpPr/>
            <p:nvPr/>
          </p:nvSpPr>
          <p:spPr>
            <a:xfrm>
              <a:off x="571472" y="3714752"/>
              <a:ext cx="214314" cy="2143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1" name="Oval 10">
              <a:extLst>
                <a:ext uri="{FF2B5EF4-FFF2-40B4-BE49-F238E27FC236}">
                  <a16:creationId xmlns:a16="http://schemas.microsoft.com/office/drawing/2014/main" id="{CA3F0F24-F98A-48F5-8962-4D43572B7020}"/>
                </a:ext>
              </a:extLst>
            </p:cNvPr>
            <p:cNvSpPr/>
            <p:nvPr/>
          </p:nvSpPr>
          <p:spPr>
            <a:xfrm>
              <a:off x="571472" y="4071942"/>
              <a:ext cx="214314" cy="2143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2" name="Oval 11">
              <a:extLst>
                <a:ext uri="{FF2B5EF4-FFF2-40B4-BE49-F238E27FC236}">
                  <a16:creationId xmlns:a16="http://schemas.microsoft.com/office/drawing/2014/main" id="{6EC88D5C-8944-4A5D-85C2-9C7E7B13EC4C}"/>
                </a:ext>
              </a:extLst>
            </p:cNvPr>
            <p:cNvSpPr/>
            <p:nvPr/>
          </p:nvSpPr>
          <p:spPr>
            <a:xfrm>
              <a:off x="571472" y="4429132"/>
              <a:ext cx="214314" cy="2143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3" name="Oval 12">
              <a:extLst>
                <a:ext uri="{FF2B5EF4-FFF2-40B4-BE49-F238E27FC236}">
                  <a16:creationId xmlns:a16="http://schemas.microsoft.com/office/drawing/2014/main" id="{5277178D-D62C-448B-8E85-C5C4A672DF28}"/>
                </a:ext>
              </a:extLst>
            </p:cNvPr>
            <p:cNvSpPr/>
            <p:nvPr/>
          </p:nvSpPr>
          <p:spPr>
            <a:xfrm>
              <a:off x="571472" y="4786322"/>
              <a:ext cx="214314" cy="2143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4" name="Oval 13">
              <a:extLst>
                <a:ext uri="{FF2B5EF4-FFF2-40B4-BE49-F238E27FC236}">
                  <a16:creationId xmlns:a16="http://schemas.microsoft.com/office/drawing/2014/main" id="{9648CA56-5ED7-4094-9D94-F345E4A37F1E}"/>
                </a:ext>
              </a:extLst>
            </p:cNvPr>
            <p:cNvSpPr/>
            <p:nvPr/>
          </p:nvSpPr>
          <p:spPr>
            <a:xfrm>
              <a:off x="571472" y="5143512"/>
              <a:ext cx="214314" cy="2143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5" name="Oval 14">
              <a:extLst>
                <a:ext uri="{FF2B5EF4-FFF2-40B4-BE49-F238E27FC236}">
                  <a16:creationId xmlns:a16="http://schemas.microsoft.com/office/drawing/2014/main" id="{E352144B-E4F3-4B48-889A-E61942EFF6F7}"/>
                </a:ext>
              </a:extLst>
            </p:cNvPr>
            <p:cNvSpPr/>
            <p:nvPr/>
          </p:nvSpPr>
          <p:spPr>
            <a:xfrm>
              <a:off x="571472" y="5500702"/>
              <a:ext cx="214314" cy="2143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6" name="Oval 15">
              <a:extLst>
                <a:ext uri="{FF2B5EF4-FFF2-40B4-BE49-F238E27FC236}">
                  <a16:creationId xmlns:a16="http://schemas.microsoft.com/office/drawing/2014/main" id="{8A15F048-BDB2-4D3B-8BDF-CBCC821475FA}"/>
                </a:ext>
              </a:extLst>
            </p:cNvPr>
            <p:cNvSpPr/>
            <p:nvPr/>
          </p:nvSpPr>
          <p:spPr>
            <a:xfrm>
              <a:off x="571472" y="5857892"/>
              <a:ext cx="214314" cy="2143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grpSp>
        <p:nvGrpSpPr>
          <p:cNvPr id="17" name="Group 632">
            <a:extLst>
              <a:ext uri="{FF2B5EF4-FFF2-40B4-BE49-F238E27FC236}">
                <a16:creationId xmlns:a16="http://schemas.microsoft.com/office/drawing/2014/main" id="{812F7299-6EAA-4662-BA22-8CC9A9A0115F}"/>
              </a:ext>
            </a:extLst>
          </p:cNvPr>
          <p:cNvGrpSpPr>
            <a:grpSpLocks/>
          </p:cNvGrpSpPr>
          <p:nvPr/>
        </p:nvGrpSpPr>
        <p:grpSpPr bwMode="auto">
          <a:xfrm>
            <a:off x="2706688" y="1571627"/>
            <a:ext cx="817562" cy="4500563"/>
            <a:chOff x="682962" y="1571612"/>
            <a:chExt cx="817204" cy="4500594"/>
          </a:xfrm>
        </p:grpSpPr>
        <p:sp>
          <p:nvSpPr>
            <p:cNvPr id="252" name="Oval 251">
              <a:extLst>
                <a:ext uri="{FF2B5EF4-FFF2-40B4-BE49-F238E27FC236}">
                  <a16:creationId xmlns:a16="http://schemas.microsoft.com/office/drawing/2014/main" id="{6C9CD977-1D68-44F1-9289-161901735E61}"/>
                </a:ext>
              </a:extLst>
            </p:cNvPr>
            <p:cNvSpPr/>
            <p:nvPr/>
          </p:nvSpPr>
          <p:spPr>
            <a:xfrm>
              <a:off x="1285948" y="1571612"/>
              <a:ext cx="214218" cy="2143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53" name="Oval 252">
              <a:extLst>
                <a:ext uri="{FF2B5EF4-FFF2-40B4-BE49-F238E27FC236}">
                  <a16:creationId xmlns:a16="http://schemas.microsoft.com/office/drawing/2014/main" id="{0C5862C1-C293-410C-A3A0-92A3810293BE}"/>
                </a:ext>
              </a:extLst>
            </p:cNvPr>
            <p:cNvSpPr/>
            <p:nvPr/>
          </p:nvSpPr>
          <p:spPr>
            <a:xfrm>
              <a:off x="1285948" y="1928802"/>
              <a:ext cx="214218" cy="2143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54" name="Oval 253">
              <a:extLst>
                <a:ext uri="{FF2B5EF4-FFF2-40B4-BE49-F238E27FC236}">
                  <a16:creationId xmlns:a16="http://schemas.microsoft.com/office/drawing/2014/main" id="{E949ADA9-025D-4605-A9E8-4224963E5186}"/>
                </a:ext>
              </a:extLst>
            </p:cNvPr>
            <p:cNvSpPr/>
            <p:nvPr/>
          </p:nvSpPr>
          <p:spPr>
            <a:xfrm>
              <a:off x="1285948" y="2285992"/>
              <a:ext cx="214218" cy="2143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55" name="Oval 254">
              <a:extLst>
                <a:ext uri="{FF2B5EF4-FFF2-40B4-BE49-F238E27FC236}">
                  <a16:creationId xmlns:a16="http://schemas.microsoft.com/office/drawing/2014/main" id="{C7C7E4FB-941B-446B-AF6F-09DD41E66B1C}"/>
                </a:ext>
              </a:extLst>
            </p:cNvPr>
            <p:cNvSpPr/>
            <p:nvPr/>
          </p:nvSpPr>
          <p:spPr>
            <a:xfrm>
              <a:off x="1285948" y="2643182"/>
              <a:ext cx="214218" cy="2143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56" name="Oval 255">
              <a:extLst>
                <a:ext uri="{FF2B5EF4-FFF2-40B4-BE49-F238E27FC236}">
                  <a16:creationId xmlns:a16="http://schemas.microsoft.com/office/drawing/2014/main" id="{C9E6C41E-CDA4-404B-9634-6AAD3D243754}"/>
                </a:ext>
              </a:extLst>
            </p:cNvPr>
            <p:cNvSpPr/>
            <p:nvPr/>
          </p:nvSpPr>
          <p:spPr>
            <a:xfrm>
              <a:off x="1285948" y="3000372"/>
              <a:ext cx="214218" cy="2143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57" name="Oval 256">
              <a:extLst>
                <a:ext uri="{FF2B5EF4-FFF2-40B4-BE49-F238E27FC236}">
                  <a16:creationId xmlns:a16="http://schemas.microsoft.com/office/drawing/2014/main" id="{CA7D8432-4627-4BAA-8C68-87ABB22BCE35}"/>
                </a:ext>
              </a:extLst>
            </p:cNvPr>
            <p:cNvSpPr/>
            <p:nvPr/>
          </p:nvSpPr>
          <p:spPr>
            <a:xfrm>
              <a:off x="1285948" y="3357562"/>
              <a:ext cx="214218" cy="2143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58" name="Oval 257">
              <a:extLst>
                <a:ext uri="{FF2B5EF4-FFF2-40B4-BE49-F238E27FC236}">
                  <a16:creationId xmlns:a16="http://schemas.microsoft.com/office/drawing/2014/main" id="{116DE320-4772-4821-BB57-12E6FAB857B4}"/>
                </a:ext>
              </a:extLst>
            </p:cNvPr>
            <p:cNvSpPr/>
            <p:nvPr/>
          </p:nvSpPr>
          <p:spPr>
            <a:xfrm>
              <a:off x="1285948" y="3714752"/>
              <a:ext cx="214218" cy="2143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59" name="Oval 258">
              <a:extLst>
                <a:ext uri="{FF2B5EF4-FFF2-40B4-BE49-F238E27FC236}">
                  <a16:creationId xmlns:a16="http://schemas.microsoft.com/office/drawing/2014/main" id="{F3E147B8-E187-4A46-BF5B-4CD5110A1433}"/>
                </a:ext>
              </a:extLst>
            </p:cNvPr>
            <p:cNvSpPr/>
            <p:nvPr/>
          </p:nvSpPr>
          <p:spPr>
            <a:xfrm>
              <a:off x="1285948" y="4071942"/>
              <a:ext cx="214218" cy="2143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60" name="Oval 259">
              <a:extLst>
                <a:ext uri="{FF2B5EF4-FFF2-40B4-BE49-F238E27FC236}">
                  <a16:creationId xmlns:a16="http://schemas.microsoft.com/office/drawing/2014/main" id="{46C03B04-B7E1-4860-B446-DABD068A7615}"/>
                </a:ext>
              </a:extLst>
            </p:cNvPr>
            <p:cNvSpPr/>
            <p:nvPr/>
          </p:nvSpPr>
          <p:spPr>
            <a:xfrm>
              <a:off x="1285948" y="4429132"/>
              <a:ext cx="214218" cy="2143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61" name="Oval 260">
              <a:extLst>
                <a:ext uri="{FF2B5EF4-FFF2-40B4-BE49-F238E27FC236}">
                  <a16:creationId xmlns:a16="http://schemas.microsoft.com/office/drawing/2014/main" id="{464781C1-EFAF-400D-BA18-E949AA1009A7}"/>
                </a:ext>
              </a:extLst>
            </p:cNvPr>
            <p:cNvSpPr/>
            <p:nvPr/>
          </p:nvSpPr>
          <p:spPr>
            <a:xfrm>
              <a:off x="1285948" y="4786322"/>
              <a:ext cx="214218" cy="2143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62" name="Oval 261">
              <a:extLst>
                <a:ext uri="{FF2B5EF4-FFF2-40B4-BE49-F238E27FC236}">
                  <a16:creationId xmlns:a16="http://schemas.microsoft.com/office/drawing/2014/main" id="{18DD549E-5CD5-4423-B172-A94920E721F3}"/>
                </a:ext>
              </a:extLst>
            </p:cNvPr>
            <p:cNvSpPr/>
            <p:nvPr/>
          </p:nvSpPr>
          <p:spPr>
            <a:xfrm>
              <a:off x="1285948" y="5143512"/>
              <a:ext cx="214218" cy="2143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63" name="Oval 262">
              <a:extLst>
                <a:ext uri="{FF2B5EF4-FFF2-40B4-BE49-F238E27FC236}">
                  <a16:creationId xmlns:a16="http://schemas.microsoft.com/office/drawing/2014/main" id="{8553DFF2-E565-4100-B528-05617AFD0904}"/>
                </a:ext>
              </a:extLst>
            </p:cNvPr>
            <p:cNvSpPr/>
            <p:nvPr/>
          </p:nvSpPr>
          <p:spPr>
            <a:xfrm>
              <a:off x="1285948" y="5500702"/>
              <a:ext cx="214218" cy="2143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64" name="Oval 263">
              <a:extLst>
                <a:ext uri="{FF2B5EF4-FFF2-40B4-BE49-F238E27FC236}">
                  <a16:creationId xmlns:a16="http://schemas.microsoft.com/office/drawing/2014/main" id="{12788CC7-B928-4AC1-A8C6-B92D4E04C25A}"/>
                </a:ext>
              </a:extLst>
            </p:cNvPr>
            <p:cNvSpPr/>
            <p:nvPr/>
          </p:nvSpPr>
          <p:spPr>
            <a:xfrm>
              <a:off x="1285948" y="5857892"/>
              <a:ext cx="214218" cy="2143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cxnSp>
          <p:nvCxnSpPr>
            <p:cNvPr id="370" name="Straight Arrow Connector 369">
              <a:extLst>
                <a:ext uri="{FF2B5EF4-FFF2-40B4-BE49-F238E27FC236}">
                  <a16:creationId xmlns:a16="http://schemas.microsoft.com/office/drawing/2014/main" id="{7D2DD225-52C0-478C-8375-219A53B6F512}"/>
                </a:ext>
              </a:extLst>
            </p:cNvPr>
            <p:cNvCxnSpPr>
              <a:stCxn id="4" idx="5"/>
              <a:endCxn id="253" idx="2"/>
            </p:cNvCxnSpPr>
            <p:nvPr/>
          </p:nvCxnSpPr>
          <p:spPr>
            <a:xfrm rot="16200000" flipH="1">
              <a:off x="843960" y="1593178"/>
              <a:ext cx="280989" cy="60298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73" name="Straight Arrow Connector 372">
              <a:extLst>
                <a:ext uri="{FF2B5EF4-FFF2-40B4-BE49-F238E27FC236}">
                  <a16:creationId xmlns:a16="http://schemas.microsoft.com/office/drawing/2014/main" id="{67DB4475-5867-4383-9A2F-410236A88112}"/>
                </a:ext>
              </a:extLst>
            </p:cNvPr>
            <p:cNvCxnSpPr>
              <a:stCxn id="4" idx="5"/>
              <a:endCxn id="252" idx="2"/>
            </p:cNvCxnSpPr>
            <p:nvPr/>
          </p:nvCxnSpPr>
          <p:spPr>
            <a:xfrm rot="5400000" flipH="1" flipV="1">
              <a:off x="947148" y="1415377"/>
              <a:ext cx="74614" cy="60298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75" name="Straight Arrow Connector 374">
              <a:extLst>
                <a:ext uri="{FF2B5EF4-FFF2-40B4-BE49-F238E27FC236}">
                  <a16:creationId xmlns:a16="http://schemas.microsoft.com/office/drawing/2014/main" id="{DA5A75B6-1BCF-40DC-988E-229A16878EE4}"/>
                </a:ext>
              </a:extLst>
            </p:cNvPr>
            <p:cNvCxnSpPr>
              <a:stCxn id="5" idx="5"/>
              <a:endCxn id="254" idx="3"/>
            </p:cNvCxnSpPr>
            <p:nvPr/>
          </p:nvCxnSpPr>
          <p:spPr>
            <a:xfrm rot="16200000" flipH="1">
              <a:off x="821728" y="1972600"/>
              <a:ext cx="357190" cy="63472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78" name="Straight Arrow Connector 377">
              <a:extLst>
                <a:ext uri="{FF2B5EF4-FFF2-40B4-BE49-F238E27FC236}">
                  <a16:creationId xmlns:a16="http://schemas.microsoft.com/office/drawing/2014/main" id="{CE59DD3C-13E9-4413-A8AC-479EE8272987}"/>
                </a:ext>
              </a:extLst>
            </p:cNvPr>
            <p:cNvCxnSpPr>
              <a:stCxn id="7" idx="6"/>
              <a:endCxn id="255" idx="2"/>
            </p:cNvCxnSpPr>
            <p:nvPr/>
          </p:nvCxnSpPr>
          <p:spPr>
            <a:xfrm>
              <a:off x="714698" y="2751133"/>
              <a:ext cx="571250" cy="158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81" name="Straight Arrow Connector 380">
              <a:extLst>
                <a:ext uri="{FF2B5EF4-FFF2-40B4-BE49-F238E27FC236}">
                  <a16:creationId xmlns:a16="http://schemas.microsoft.com/office/drawing/2014/main" id="{F85C7C8F-6238-4FC0-8FF9-F7E702AD9B1E}"/>
                </a:ext>
              </a:extLst>
            </p:cNvPr>
            <p:cNvCxnSpPr>
              <a:stCxn id="7" idx="6"/>
              <a:endCxn id="256" idx="2"/>
            </p:cNvCxnSpPr>
            <p:nvPr/>
          </p:nvCxnSpPr>
          <p:spPr>
            <a:xfrm>
              <a:off x="714698" y="2751133"/>
              <a:ext cx="571250" cy="35718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83" name="Straight Arrow Connector 382">
              <a:extLst>
                <a:ext uri="{FF2B5EF4-FFF2-40B4-BE49-F238E27FC236}">
                  <a16:creationId xmlns:a16="http://schemas.microsoft.com/office/drawing/2014/main" id="{36643359-58C6-478F-AFCC-E4FEEA3C579A}"/>
                </a:ext>
              </a:extLst>
            </p:cNvPr>
            <p:cNvCxnSpPr>
              <a:stCxn id="7" idx="6"/>
              <a:endCxn id="257" idx="1"/>
            </p:cNvCxnSpPr>
            <p:nvPr/>
          </p:nvCxnSpPr>
          <p:spPr>
            <a:xfrm>
              <a:off x="714698" y="2751133"/>
              <a:ext cx="602986" cy="63817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85" name="Straight Arrow Connector 384">
              <a:extLst>
                <a:ext uri="{FF2B5EF4-FFF2-40B4-BE49-F238E27FC236}">
                  <a16:creationId xmlns:a16="http://schemas.microsoft.com/office/drawing/2014/main" id="{BC71702E-A864-461D-83F0-A3B8E88003EC}"/>
                </a:ext>
              </a:extLst>
            </p:cNvPr>
            <p:cNvCxnSpPr>
              <a:stCxn id="10" idx="6"/>
              <a:endCxn id="258" idx="2"/>
            </p:cNvCxnSpPr>
            <p:nvPr/>
          </p:nvCxnSpPr>
          <p:spPr>
            <a:xfrm>
              <a:off x="714698" y="3822703"/>
              <a:ext cx="57125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87" name="Straight Arrow Connector 386">
              <a:extLst>
                <a:ext uri="{FF2B5EF4-FFF2-40B4-BE49-F238E27FC236}">
                  <a16:creationId xmlns:a16="http://schemas.microsoft.com/office/drawing/2014/main" id="{69E61179-A9FF-4BF5-AD45-E2623B984C48}"/>
                </a:ext>
              </a:extLst>
            </p:cNvPr>
            <p:cNvCxnSpPr>
              <a:stCxn id="11" idx="6"/>
              <a:endCxn id="259" idx="2"/>
            </p:cNvCxnSpPr>
            <p:nvPr/>
          </p:nvCxnSpPr>
          <p:spPr>
            <a:xfrm>
              <a:off x="714698" y="4179893"/>
              <a:ext cx="571250" cy="158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91" name="Straight Arrow Connector 390">
              <a:extLst>
                <a:ext uri="{FF2B5EF4-FFF2-40B4-BE49-F238E27FC236}">
                  <a16:creationId xmlns:a16="http://schemas.microsoft.com/office/drawing/2014/main" id="{37FD0DE7-4734-4B25-99F6-80D130124659}"/>
                </a:ext>
              </a:extLst>
            </p:cNvPr>
            <p:cNvCxnSpPr>
              <a:stCxn id="12" idx="6"/>
              <a:endCxn id="260" idx="2"/>
            </p:cNvCxnSpPr>
            <p:nvPr/>
          </p:nvCxnSpPr>
          <p:spPr>
            <a:xfrm>
              <a:off x="714698" y="4537082"/>
              <a:ext cx="57125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94" name="Straight Arrow Connector 393">
              <a:extLst>
                <a:ext uri="{FF2B5EF4-FFF2-40B4-BE49-F238E27FC236}">
                  <a16:creationId xmlns:a16="http://schemas.microsoft.com/office/drawing/2014/main" id="{B73988A0-AB5F-403A-9DA9-D07521423026}"/>
                </a:ext>
              </a:extLst>
            </p:cNvPr>
            <p:cNvCxnSpPr>
              <a:stCxn id="13" idx="6"/>
              <a:endCxn id="261" idx="2"/>
            </p:cNvCxnSpPr>
            <p:nvPr/>
          </p:nvCxnSpPr>
          <p:spPr>
            <a:xfrm>
              <a:off x="714698" y="4894273"/>
              <a:ext cx="571250" cy="158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97" name="Straight Arrow Connector 396">
              <a:extLst>
                <a:ext uri="{FF2B5EF4-FFF2-40B4-BE49-F238E27FC236}">
                  <a16:creationId xmlns:a16="http://schemas.microsoft.com/office/drawing/2014/main" id="{54AB93F2-9373-4F9A-BCBB-574B3DE92A3E}"/>
                </a:ext>
              </a:extLst>
            </p:cNvPr>
            <p:cNvCxnSpPr>
              <a:stCxn id="13" idx="6"/>
              <a:endCxn id="262" idx="2"/>
            </p:cNvCxnSpPr>
            <p:nvPr/>
          </p:nvCxnSpPr>
          <p:spPr>
            <a:xfrm>
              <a:off x="714698" y="4894273"/>
              <a:ext cx="571250" cy="35718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99" name="Straight Arrow Connector 398">
              <a:extLst>
                <a:ext uri="{FF2B5EF4-FFF2-40B4-BE49-F238E27FC236}">
                  <a16:creationId xmlns:a16="http://schemas.microsoft.com/office/drawing/2014/main" id="{B13C8691-E686-4969-AE18-7A4ECA2706B2}"/>
                </a:ext>
              </a:extLst>
            </p:cNvPr>
            <p:cNvCxnSpPr>
              <a:stCxn id="13" idx="6"/>
              <a:endCxn id="263" idx="2"/>
            </p:cNvCxnSpPr>
            <p:nvPr/>
          </p:nvCxnSpPr>
          <p:spPr>
            <a:xfrm>
              <a:off x="714698" y="4894273"/>
              <a:ext cx="571250" cy="71438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01" name="Straight Arrow Connector 400">
              <a:extLst>
                <a:ext uri="{FF2B5EF4-FFF2-40B4-BE49-F238E27FC236}">
                  <a16:creationId xmlns:a16="http://schemas.microsoft.com/office/drawing/2014/main" id="{1BBF3831-6018-4377-8D7A-9C0AA8DF64FD}"/>
                </a:ext>
              </a:extLst>
            </p:cNvPr>
            <p:cNvCxnSpPr>
              <a:stCxn id="16" idx="6"/>
              <a:endCxn id="264" idx="2"/>
            </p:cNvCxnSpPr>
            <p:nvPr/>
          </p:nvCxnSpPr>
          <p:spPr>
            <a:xfrm>
              <a:off x="714698" y="5965842"/>
              <a:ext cx="57125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grpSp>
        <p:nvGrpSpPr>
          <p:cNvPr id="18" name="Group 633">
            <a:extLst>
              <a:ext uri="{FF2B5EF4-FFF2-40B4-BE49-F238E27FC236}">
                <a16:creationId xmlns:a16="http://schemas.microsoft.com/office/drawing/2014/main" id="{8CB6CF15-433E-4C96-B3A9-63FA4585E978}"/>
              </a:ext>
            </a:extLst>
          </p:cNvPr>
          <p:cNvGrpSpPr>
            <a:grpSpLocks/>
          </p:cNvGrpSpPr>
          <p:nvPr/>
        </p:nvGrpSpPr>
        <p:grpSpPr bwMode="auto">
          <a:xfrm>
            <a:off x="3452813" y="1571627"/>
            <a:ext cx="785812" cy="4500563"/>
            <a:chOff x="1428728" y="1571612"/>
            <a:chExt cx="785818" cy="4500594"/>
          </a:xfrm>
        </p:grpSpPr>
        <p:sp>
          <p:nvSpPr>
            <p:cNvPr id="265" name="Oval 264">
              <a:extLst>
                <a:ext uri="{FF2B5EF4-FFF2-40B4-BE49-F238E27FC236}">
                  <a16:creationId xmlns:a16="http://schemas.microsoft.com/office/drawing/2014/main" id="{70B7EEF2-16FD-46F2-87C4-3BC592DC9042}"/>
                </a:ext>
              </a:extLst>
            </p:cNvPr>
            <p:cNvSpPr/>
            <p:nvPr/>
          </p:nvSpPr>
          <p:spPr>
            <a:xfrm>
              <a:off x="2000232" y="1571612"/>
              <a:ext cx="214314" cy="2143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66" name="Oval 265">
              <a:extLst>
                <a:ext uri="{FF2B5EF4-FFF2-40B4-BE49-F238E27FC236}">
                  <a16:creationId xmlns:a16="http://schemas.microsoft.com/office/drawing/2014/main" id="{EC239994-93E0-4F55-99F1-1286BCDBFB71}"/>
                </a:ext>
              </a:extLst>
            </p:cNvPr>
            <p:cNvSpPr/>
            <p:nvPr/>
          </p:nvSpPr>
          <p:spPr>
            <a:xfrm>
              <a:off x="2000232" y="1928802"/>
              <a:ext cx="214314" cy="2143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67" name="Oval 266">
              <a:extLst>
                <a:ext uri="{FF2B5EF4-FFF2-40B4-BE49-F238E27FC236}">
                  <a16:creationId xmlns:a16="http://schemas.microsoft.com/office/drawing/2014/main" id="{BA7E94CD-C310-46AF-BAC2-AB47FBFE3906}"/>
                </a:ext>
              </a:extLst>
            </p:cNvPr>
            <p:cNvSpPr/>
            <p:nvPr/>
          </p:nvSpPr>
          <p:spPr>
            <a:xfrm>
              <a:off x="2000232" y="2285992"/>
              <a:ext cx="214314" cy="2143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68" name="Oval 267">
              <a:extLst>
                <a:ext uri="{FF2B5EF4-FFF2-40B4-BE49-F238E27FC236}">
                  <a16:creationId xmlns:a16="http://schemas.microsoft.com/office/drawing/2014/main" id="{AF02287A-142C-41DC-9B5C-8FE9E87ACA8D}"/>
                </a:ext>
              </a:extLst>
            </p:cNvPr>
            <p:cNvSpPr/>
            <p:nvPr/>
          </p:nvSpPr>
          <p:spPr>
            <a:xfrm>
              <a:off x="2000232" y="2643182"/>
              <a:ext cx="214314" cy="2143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69" name="Oval 268">
              <a:extLst>
                <a:ext uri="{FF2B5EF4-FFF2-40B4-BE49-F238E27FC236}">
                  <a16:creationId xmlns:a16="http://schemas.microsoft.com/office/drawing/2014/main" id="{FD6CA842-CCBC-40D7-A875-F3E1464E2170}"/>
                </a:ext>
              </a:extLst>
            </p:cNvPr>
            <p:cNvSpPr/>
            <p:nvPr/>
          </p:nvSpPr>
          <p:spPr>
            <a:xfrm>
              <a:off x="2000232" y="3000372"/>
              <a:ext cx="214314" cy="2143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70" name="Oval 269">
              <a:extLst>
                <a:ext uri="{FF2B5EF4-FFF2-40B4-BE49-F238E27FC236}">
                  <a16:creationId xmlns:a16="http://schemas.microsoft.com/office/drawing/2014/main" id="{86F2C755-6705-4462-8526-9E88616EC24F}"/>
                </a:ext>
              </a:extLst>
            </p:cNvPr>
            <p:cNvSpPr/>
            <p:nvPr/>
          </p:nvSpPr>
          <p:spPr>
            <a:xfrm>
              <a:off x="2000232" y="3357562"/>
              <a:ext cx="214314" cy="2143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71" name="Oval 270">
              <a:extLst>
                <a:ext uri="{FF2B5EF4-FFF2-40B4-BE49-F238E27FC236}">
                  <a16:creationId xmlns:a16="http://schemas.microsoft.com/office/drawing/2014/main" id="{06D3A113-0958-431C-A561-C4DEB4CA2400}"/>
                </a:ext>
              </a:extLst>
            </p:cNvPr>
            <p:cNvSpPr/>
            <p:nvPr/>
          </p:nvSpPr>
          <p:spPr>
            <a:xfrm>
              <a:off x="2000232" y="3714752"/>
              <a:ext cx="214314" cy="2143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72" name="Oval 271">
              <a:extLst>
                <a:ext uri="{FF2B5EF4-FFF2-40B4-BE49-F238E27FC236}">
                  <a16:creationId xmlns:a16="http://schemas.microsoft.com/office/drawing/2014/main" id="{726738E1-CB2C-45F9-A514-6A38109651E8}"/>
                </a:ext>
              </a:extLst>
            </p:cNvPr>
            <p:cNvSpPr/>
            <p:nvPr/>
          </p:nvSpPr>
          <p:spPr>
            <a:xfrm>
              <a:off x="2000232" y="4071942"/>
              <a:ext cx="214314" cy="2143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73" name="Oval 272">
              <a:extLst>
                <a:ext uri="{FF2B5EF4-FFF2-40B4-BE49-F238E27FC236}">
                  <a16:creationId xmlns:a16="http://schemas.microsoft.com/office/drawing/2014/main" id="{E0095807-F40B-4877-942D-FCC81913647E}"/>
                </a:ext>
              </a:extLst>
            </p:cNvPr>
            <p:cNvSpPr/>
            <p:nvPr/>
          </p:nvSpPr>
          <p:spPr>
            <a:xfrm>
              <a:off x="2000232" y="4429132"/>
              <a:ext cx="214314" cy="2143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74" name="Oval 273">
              <a:extLst>
                <a:ext uri="{FF2B5EF4-FFF2-40B4-BE49-F238E27FC236}">
                  <a16:creationId xmlns:a16="http://schemas.microsoft.com/office/drawing/2014/main" id="{4863AAD4-515E-40CF-8D7E-61EAF0C3D1E7}"/>
                </a:ext>
              </a:extLst>
            </p:cNvPr>
            <p:cNvSpPr/>
            <p:nvPr/>
          </p:nvSpPr>
          <p:spPr>
            <a:xfrm>
              <a:off x="2000232" y="4786322"/>
              <a:ext cx="214314" cy="2143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75" name="Oval 274">
              <a:extLst>
                <a:ext uri="{FF2B5EF4-FFF2-40B4-BE49-F238E27FC236}">
                  <a16:creationId xmlns:a16="http://schemas.microsoft.com/office/drawing/2014/main" id="{FA0C37D0-CD00-4EEA-9D44-87F64E42F7BC}"/>
                </a:ext>
              </a:extLst>
            </p:cNvPr>
            <p:cNvSpPr/>
            <p:nvPr/>
          </p:nvSpPr>
          <p:spPr>
            <a:xfrm>
              <a:off x="2000232" y="5143512"/>
              <a:ext cx="214314" cy="2143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76" name="Oval 275">
              <a:extLst>
                <a:ext uri="{FF2B5EF4-FFF2-40B4-BE49-F238E27FC236}">
                  <a16:creationId xmlns:a16="http://schemas.microsoft.com/office/drawing/2014/main" id="{A2680DD3-87A3-4D67-8814-B190FEA23B3D}"/>
                </a:ext>
              </a:extLst>
            </p:cNvPr>
            <p:cNvSpPr/>
            <p:nvPr/>
          </p:nvSpPr>
          <p:spPr>
            <a:xfrm>
              <a:off x="2000232" y="5500702"/>
              <a:ext cx="214314" cy="2143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77" name="Oval 276">
              <a:extLst>
                <a:ext uri="{FF2B5EF4-FFF2-40B4-BE49-F238E27FC236}">
                  <a16:creationId xmlns:a16="http://schemas.microsoft.com/office/drawing/2014/main" id="{F067B69E-BA0F-465F-B81C-41C8560CAEE7}"/>
                </a:ext>
              </a:extLst>
            </p:cNvPr>
            <p:cNvSpPr/>
            <p:nvPr/>
          </p:nvSpPr>
          <p:spPr>
            <a:xfrm>
              <a:off x="2000232" y="5857892"/>
              <a:ext cx="214314" cy="2143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cxnSp>
          <p:nvCxnSpPr>
            <p:cNvPr id="403" name="Straight Arrow Connector 402">
              <a:extLst>
                <a:ext uri="{FF2B5EF4-FFF2-40B4-BE49-F238E27FC236}">
                  <a16:creationId xmlns:a16="http://schemas.microsoft.com/office/drawing/2014/main" id="{F93A8266-FFB8-44DC-A37B-83A900A95ABC}"/>
                </a:ext>
              </a:extLst>
            </p:cNvPr>
            <p:cNvCxnSpPr>
              <a:stCxn id="254" idx="6"/>
              <a:endCxn id="265" idx="2"/>
            </p:cNvCxnSpPr>
            <p:nvPr/>
          </p:nvCxnSpPr>
          <p:spPr>
            <a:xfrm flipV="1">
              <a:off x="1428728" y="1679563"/>
              <a:ext cx="571504" cy="71438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05" name="Straight Arrow Connector 404">
              <a:extLst>
                <a:ext uri="{FF2B5EF4-FFF2-40B4-BE49-F238E27FC236}">
                  <a16:creationId xmlns:a16="http://schemas.microsoft.com/office/drawing/2014/main" id="{DE96DAAE-E193-4A39-9024-BF311C993BE4}"/>
                </a:ext>
              </a:extLst>
            </p:cNvPr>
            <p:cNvCxnSpPr>
              <a:stCxn id="254" idx="6"/>
              <a:endCxn id="266" idx="3"/>
            </p:cNvCxnSpPr>
            <p:nvPr/>
          </p:nvCxnSpPr>
          <p:spPr>
            <a:xfrm flipV="1">
              <a:off x="1428728" y="2111366"/>
              <a:ext cx="603255" cy="28257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07" name="Straight Arrow Connector 406">
              <a:extLst>
                <a:ext uri="{FF2B5EF4-FFF2-40B4-BE49-F238E27FC236}">
                  <a16:creationId xmlns:a16="http://schemas.microsoft.com/office/drawing/2014/main" id="{B2391952-2D57-4D65-BC0F-740AABB48925}"/>
                </a:ext>
              </a:extLst>
            </p:cNvPr>
            <p:cNvCxnSpPr>
              <a:stCxn id="254" idx="6"/>
              <a:endCxn id="267" idx="2"/>
            </p:cNvCxnSpPr>
            <p:nvPr/>
          </p:nvCxnSpPr>
          <p:spPr>
            <a:xfrm>
              <a:off x="1428728" y="2393943"/>
              <a:ext cx="571504"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09" name="Straight Arrow Connector 408">
              <a:extLst>
                <a:ext uri="{FF2B5EF4-FFF2-40B4-BE49-F238E27FC236}">
                  <a16:creationId xmlns:a16="http://schemas.microsoft.com/office/drawing/2014/main" id="{796D8CF0-E8C7-472F-84A3-FE855955D2A0}"/>
                </a:ext>
              </a:extLst>
            </p:cNvPr>
            <p:cNvCxnSpPr>
              <a:stCxn id="255" idx="6"/>
              <a:endCxn id="268" idx="2"/>
            </p:cNvCxnSpPr>
            <p:nvPr/>
          </p:nvCxnSpPr>
          <p:spPr>
            <a:xfrm>
              <a:off x="1428728" y="2751133"/>
              <a:ext cx="571504" cy="158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13" name="Straight Arrow Connector 412">
              <a:extLst>
                <a:ext uri="{FF2B5EF4-FFF2-40B4-BE49-F238E27FC236}">
                  <a16:creationId xmlns:a16="http://schemas.microsoft.com/office/drawing/2014/main" id="{16BEA721-7296-4DEA-A8A5-E5C7A1A5D23E}"/>
                </a:ext>
              </a:extLst>
            </p:cNvPr>
            <p:cNvCxnSpPr>
              <a:stCxn id="255" idx="6"/>
              <a:endCxn id="269" idx="1"/>
            </p:cNvCxnSpPr>
            <p:nvPr/>
          </p:nvCxnSpPr>
          <p:spPr>
            <a:xfrm>
              <a:off x="1428728" y="2751133"/>
              <a:ext cx="603255" cy="28098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15" name="Straight Arrow Connector 414">
              <a:extLst>
                <a:ext uri="{FF2B5EF4-FFF2-40B4-BE49-F238E27FC236}">
                  <a16:creationId xmlns:a16="http://schemas.microsoft.com/office/drawing/2014/main" id="{F520FB09-9881-48AB-97C2-C91BB3433CA0}"/>
                </a:ext>
              </a:extLst>
            </p:cNvPr>
            <p:cNvCxnSpPr>
              <a:stCxn id="257" idx="6"/>
              <a:endCxn id="270" idx="2"/>
            </p:cNvCxnSpPr>
            <p:nvPr/>
          </p:nvCxnSpPr>
          <p:spPr>
            <a:xfrm>
              <a:off x="1428728" y="3465513"/>
              <a:ext cx="571504" cy="158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18" name="Straight Arrow Connector 417">
              <a:extLst>
                <a:ext uri="{FF2B5EF4-FFF2-40B4-BE49-F238E27FC236}">
                  <a16:creationId xmlns:a16="http://schemas.microsoft.com/office/drawing/2014/main" id="{A00C310B-8251-4D19-BEF4-E2F9A2D6CD97}"/>
                </a:ext>
              </a:extLst>
            </p:cNvPr>
            <p:cNvCxnSpPr>
              <a:stCxn id="258" idx="6"/>
              <a:endCxn id="271" idx="2"/>
            </p:cNvCxnSpPr>
            <p:nvPr/>
          </p:nvCxnSpPr>
          <p:spPr>
            <a:xfrm>
              <a:off x="1428728" y="3822703"/>
              <a:ext cx="571504"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20" name="Straight Arrow Connector 419">
              <a:extLst>
                <a:ext uri="{FF2B5EF4-FFF2-40B4-BE49-F238E27FC236}">
                  <a16:creationId xmlns:a16="http://schemas.microsoft.com/office/drawing/2014/main" id="{DD322175-2A71-4D56-BDE5-FEA69630088F}"/>
                </a:ext>
              </a:extLst>
            </p:cNvPr>
            <p:cNvCxnSpPr>
              <a:stCxn id="259" idx="6"/>
              <a:endCxn id="272" idx="2"/>
            </p:cNvCxnSpPr>
            <p:nvPr/>
          </p:nvCxnSpPr>
          <p:spPr>
            <a:xfrm>
              <a:off x="1428728" y="4179893"/>
              <a:ext cx="571504" cy="158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22" name="Straight Arrow Connector 421">
              <a:extLst>
                <a:ext uri="{FF2B5EF4-FFF2-40B4-BE49-F238E27FC236}">
                  <a16:creationId xmlns:a16="http://schemas.microsoft.com/office/drawing/2014/main" id="{FF73A3C9-7CF3-40BE-BA10-FFAFC5C14358}"/>
                </a:ext>
              </a:extLst>
            </p:cNvPr>
            <p:cNvCxnSpPr>
              <a:stCxn id="261" idx="6"/>
              <a:endCxn id="273" idx="2"/>
            </p:cNvCxnSpPr>
            <p:nvPr/>
          </p:nvCxnSpPr>
          <p:spPr>
            <a:xfrm flipV="1">
              <a:off x="1428728" y="4537082"/>
              <a:ext cx="571504" cy="35719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24" name="Straight Arrow Connector 423">
              <a:extLst>
                <a:ext uri="{FF2B5EF4-FFF2-40B4-BE49-F238E27FC236}">
                  <a16:creationId xmlns:a16="http://schemas.microsoft.com/office/drawing/2014/main" id="{0D1CCA31-9B35-4AA3-B2BA-6054B289CB14}"/>
                </a:ext>
              </a:extLst>
            </p:cNvPr>
            <p:cNvCxnSpPr>
              <a:stCxn id="261" idx="6"/>
              <a:endCxn id="274" idx="2"/>
            </p:cNvCxnSpPr>
            <p:nvPr/>
          </p:nvCxnSpPr>
          <p:spPr>
            <a:xfrm>
              <a:off x="1428728" y="4894273"/>
              <a:ext cx="571504" cy="158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26" name="Straight Arrow Connector 425">
              <a:extLst>
                <a:ext uri="{FF2B5EF4-FFF2-40B4-BE49-F238E27FC236}">
                  <a16:creationId xmlns:a16="http://schemas.microsoft.com/office/drawing/2014/main" id="{377B06C2-521D-48A2-B3B5-AA4C2967BAA7}"/>
                </a:ext>
              </a:extLst>
            </p:cNvPr>
            <p:cNvCxnSpPr>
              <a:stCxn id="261" idx="6"/>
              <a:endCxn id="275" idx="2"/>
            </p:cNvCxnSpPr>
            <p:nvPr/>
          </p:nvCxnSpPr>
          <p:spPr>
            <a:xfrm>
              <a:off x="1428728" y="4894273"/>
              <a:ext cx="571504" cy="35718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28" name="Straight Arrow Connector 427">
              <a:extLst>
                <a:ext uri="{FF2B5EF4-FFF2-40B4-BE49-F238E27FC236}">
                  <a16:creationId xmlns:a16="http://schemas.microsoft.com/office/drawing/2014/main" id="{2EDBAC9E-7460-4180-8E99-A9ECE6C784C8}"/>
                </a:ext>
              </a:extLst>
            </p:cNvPr>
            <p:cNvCxnSpPr>
              <a:stCxn id="264" idx="6"/>
              <a:endCxn id="276" idx="2"/>
            </p:cNvCxnSpPr>
            <p:nvPr/>
          </p:nvCxnSpPr>
          <p:spPr>
            <a:xfrm flipV="1">
              <a:off x="1428728" y="5608653"/>
              <a:ext cx="571504" cy="35718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30" name="Straight Arrow Connector 429">
              <a:extLst>
                <a:ext uri="{FF2B5EF4-FFF2-40B4-BE49-F238E27FC236}">
                  <a16:creationId xmlns:a16="http://schemas.microsoft.com/office/drawing/2014/main" id="{F2323D63-0127-4145-9DDF-EE752B2DF312}"/>
                </a:ext>
              </a:extLst>
            </p:cNvPr>
            <p:cNvCxnSpPr>
              <a:stCxn id="264" idx="6"/>
              <a:endCxn id="277" idx="2"/>
            </p:cNvCxnSpPr>
            <p:nvPr/>
          </p:nvCxnSpPr>
          <p:spPr>
            <a:xfrm>
              <a:off x="1428728" y="5965842"/>
              <a:ext cx="571504"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grpSp>
        <p:nvGrpSpPr>
          <p:cNvPr id="19" name="Group 686">
            <a:extLst>
              <a:ext uri="{FF2B5EF4-FFF2-40B4-BE49-F238E27FC236}">
                <a16:creationId xmlns:a16="http://schemas.microsoft.com/office/drawing/2014/main" id="{BDB97F56-71DF-4792-8E1F-61FDB470C485}"/>
              </a:ext>
            </a:extLst>
          </p:cNvPr>
          <p:cNvGrpSpPr>
            <a:grpSpLocks/>
          </p:cNvGrpSpPr>
          <p:nvPr/>
        </p:nvGrpSpPr>
        <p:grpSpPr bwMode="auto">
          <a:xfrm>
            <a:off x="4167188" y="1571627"/>
            <a:ext cx="785812" cy="4500563"/>
            <a:chOff x="2143108" y="1571612"/>
            <a:chExt cx="785818" cy="4500594"/>
          </a:xfrm>
        </p:grpSpPr>
        <p:sp>
          <p:nvSpPr>
            <p:cNvPr id="278" name="Oval 277">
              <a:extLst>
                <a:ext uri="{FF2B5EF4-FFF2-40B4-BE49-F238E27FC236}">
                  <a16:creationId xmlns:a16="http://schemas.microsoft.com/office/drawing/2014/main" id="{7AB63746-9281-4F3F-AD39-42D2E203EE45}"/>
                </a:ext>
              </a:extLst>
            </p:cNvPr>
            <p:cNvSpPr/>
            <p:nvPr/>
          </p:nvSpPr>
          <p:spPr>
            <a:xfrm>
              <a:off x="2714612" y="1571612"/>
              <a:ext cx="214314" cy="2143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79" name="Oval 278">
              <a:extLst>
                <a:ext uri="{FF2B5EF4-FFF2-40B4-BE49-F238E27FC236}">
                  <a16:creationId xmlns:a16="http://schemas.microsoft.com/office/drawing/2014/main" id="{237EB15C-6842-43E5-9969-367794405933}"/>
                </a:ext>
              </a:extLst>
            </p:cNvPr>
            <p:cNvSpPr/>
            <p:nvPr/>
          </p:nvSpPr>
          <p:spPr>
            <a:xfrm>
              <a:off x="2714612" y="1928802"/>
              <a:ext cx="214314" cy="2143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80" name="Oval 279">
              <a:extLst>
                <a:ext uri="{FF2B5EF4-FFF2-40B4-BE49-F238E27FC236}">
                  <a16:creationId xmlns:a16="http://schemas.microsoft.com/office/drawing/2014/main" id="{3436CABA-AF82-4DDC-BC67-4300F3429A1C}"/>
                </a:ext>
              </a:extLst>
            </p:cNvPr>
            <p:cNvSpPr/>
            <p:nvPr/>
          </p:nvSpPr>
          <p:spPr>
            <a:xfrm>
              <a:off x="2714612" y="2285992"/>
              <a:ext cx="214314" cy="2143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81" name="Oval 280">
              <a:extLst>
                <a:ext uri="{FF2B5EF4-FFF2-40B4-BE49-F238E27FC236}">
                  <a16:creationId xmlns:a16="http://schemas.microsoft.com/office/drawing/2014/main" id="{F45D8D44-22DF-4C42-B897-65257C45FE6D}"/>
                </a:ext>
              </a:extLst>
            </p:cNvPr>
            <p:cNvSpPr/>
            <p:nvPr/>
          </p:nvSpPr>
          <p:spPr>
            <a:xfrm>
              <a:off x="2714612" y="2643182"/>
              <a:ext cx="214314" cy="2143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82" name="Oval 281">
              <a:extLst>
                <a:ext uri="{FF2B5EF4-FFF2-40B4-BE49-F238E27FC236}">
                  <a16:creationId xmlns:a16="http://schemas.microsoft.com/office/drawing/2014/main" id="{25DD237F-E735-4C51-A979-7B83118F66A4}"/>
                </a:ext>
              </a:extLst>
            </p:cNvPr>
            <p:cNvSpPr/>
            <p:nvPr/>
          </p:nvSpPr>
          <p:spPr>
            <a:xfrm>
              <a:off x="2714612" y="3000372"/>
              <a:ext cx="214314" cy="2143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83" name="Oval 282">
              <a:extLst>
                <a:ext uri="{FF2B5EF4-FFF2-40B4-BE49-F238E27FC236}">
                  <a16:creationId xmlns:a16="http://schemas.microsoft.com/office/drawing/2014/main" id="{0849C2AD-71BA-433E-8BDD-E3FF0AB7C183}"/>
                </a:ext>
              </a:extLst>
            </p:cNvPr>
            <p:cNvSpPr/>
            <p:nvPr/>
          </p:nvSpPr>
          <p:spPr>
            <a:xfrm>
              <a:off x="2714612" y="3357562"/>
              <a:ext cx="214314" cy="2143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84" name="Oval 283">
              <a:extLst>
                <a:ext uri="{FF2B5EF4-FFF2-40B4-BE49-F238E27FC236}">
                  <a16:creationId xmlns:a16="http://schemas.microsoft.com/office/drawing/2014/main" id="{9B251435-C8FA-4386-AF70-6172B93C430C}"/>
                </a:ext>
              </a:extLst>
            </p:cNvPr>
            <p:cNvSpPr/>
            <p:nvPr/>
          </p:nvSpPr>
          <p:spPr>
            <a:xfrm>
              <a:off x="2714612" y="3714752"/>
              <a:ext cx="214314" cy="2143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85" name="Oval 284">
              <a:extLst>
                <a:ext uri="{FF2B5EF4-FFF2-40B4-BE49-F238E27FC236}">
                  <a16:creationId xmlns:a16="http://schemas.microsoft.com/office/drawing/2014/main" id="{69D363DE-1D1B-4547-8BCB-1CED69EDB08F}"/>
                </a:ext>
              </a:extLst>
            </p:cNvPr>
            <p:cNvSpPr/>
            <p:nvPr/>
          </p:nvSpPr>
          <p:spPr>
            <a:xfrm>
              <a:off x="2714612" y="4071942"/>
              <a:ext cx="214314" cy="2143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86" name="Oval 285">
              <a:extLst>
                <a:ext uri="{FF2B5EF4-FFF2-40B4-BE49-F238E27FC236}">
                  <a16:creationId xmlns:a16="http://schemas.microsoft.com/office/drawing/2014/main" id="{40D5D97A-33D8-4AD6-BC79-1601186F2781}"/>
                </a:ext>
              </a:extLst>
            </p:cNvPr>
            <p:cNvSpPr/>
            <p:nvPr/>
          </p:nvSpPr>
          <p:spPr>
            <a:xfrm>
              <a:off x="2714612" y="4429132"/>
              <a:ext cx="214314" cy="2143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87" name="Oval 286">
              <a:extLst>
                <a:ext uri="{FF2B5EF4-FFF2-40B4-BE49-F238E27FC236}">
                  <a16:creationId xmlns:a16="http://schemas.microsoft.com/office/drawing/2014/main" id="{60D6ECD5-D97A-4B7C-9A5C-6788223A3B14}"/>
                </a:ext>
              </a:extLst>
            </p:cNvPr>
            <p:cNvSpPr/>
            <p:nvPr/>
          </p:nvSpPr>
          <p:spPr>
            <a:xfrm>
              <a:off x="2714612" y="4786322"/>
              <a:ext cx="214314" cy="2143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88" name="Oval 287">
              <a:extLst>
                <a:ext uri="{FF2B5EF4-FFF2-40B4-BE49-F238E27FC236}">
                  <a16:creationId xmlns:a16="http://schemas.microsoft.com/office/drawing/2014/main" id="{80BC9DA4-07AC-4713-AD93-5FE4987B0388}"/>
                </a:ext>
              </a:extLst>
            </p:cNvPr>
            <p:cNvSpPr/>
            <p:nvPr/>
          </p:nvSpPr>
          <p:spPr>
            <a:xfrm>
              <a:off x="2714612" y="5143512"/>
              <a:ext cx="214314" cy="2143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89" name="Oval 288">
              <a:extLst>
                <a:ext uri="{FF2B5EF4-FFF2-40B4-BE49-F238E27FC236}">
                  <a16:creationId xmlns:a16="http://schemas.microsoft.com/office/drawing/2014/main" id="{445294F6-DFBE-46D9-9DB8-879F4D643AA0}"/>
                </a:ext>
              </a:extLst>
            </p:cNvPr>
            <p:cNvSpPr/>
            <p:nvPr/>
          </p:nvSpPr>
          <p:spPr>
            <a:xfrm>
              <a:off x="2714612" y="5500702"/>
              <a:ext cx="214314" cy="2143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90" name="Oval 289">
              <a:extLst>
                <a:ext uri="{FF2B5EF4-FFF2-40B4-BE49-F238E27FC236}">
                  <a16:creationId xmlns:a16="http://schemas.microsoft.com/office/drawing/2014/main" id="{DAA13CD1-AC38-4BBB-805B-FB310FB420FB}"/>
                </a:ext>
              </a:extLst>
            </p:cNvPr>
            <p:cNvSpPr/>
            <p:nvPr/>
          </p:nvSpPr>
          <p:spPr>
            <a:xfrm>
              <a:off x="2714612" y="5857892"/>
              <a:ext cx="214314" cy="2143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cxnSp>
          <p:nvCxnSpPr>
            <p:cNvPr id="434" name="Straight Arrow Connector 433">
              <a:extLst>
                <a:ext uri="{FF2B5EF4-FFF2-40B4-BE49-F238E27FC236}">
                  <a16:creationId xmlns:a16="http://schemas.microsoft.com/office/drawing/2014/main" id="{EDC55B86-EAE5-447F-93EB-6E1EDF11B713}"/>
                </a:ext>
              </a:extLst>
            </p:cNvPr>
            <p:cNvCxnSpPr>
              <a:stCxn id="266" idx="6"/>
              <a:endCxn id="278" idx="2"/>
            </p:cNvCxnSpPr>
            <p:nvPr/>
          </p:nvCxnSpPr>
          <p:spPr>
            <a:xfrm flipV="1">
              <a:off x="2143108" y="1679563"/>
              <a:ext cx="571504" cy="35719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36" name="Straight Arrow Connector 435">
              <a:extLst>
                <a:ext uri="{FF2B5EF4-FFF2-40B4-BE49-F238E27FC236}">
                  <a16:creationId xmlns:a16="http://schemas.microsoft.com/office/drawing/2014/main" id="{C608FCC1-6899-4585-AEA8-05A06080796E}"/>
                </a:ext>
              </a:extLst>
            </p:cNvPr>
            <p:cNvCxnSpPr>
              <a:stCxn id="267" idx="6"/>
              <a:endCxn id="279" idx="2"/>
            </p:cNvCxnSpPr>
            <p:nvPr/>
          </p:nvCxnSpPr>
          <p:spPr>
            <a:xfrm flipV="1">
              <a:off x="2143108" y="2036753"/>
              <a:ext cx="571504" cy="35718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38" name="Straight Arrow Connector 437">
              <a:extLst>
                <a:ext uri="{FF2B5EF4-FFF2-40B4-BE49-F238E27FC236}">
                  <a16:creationId xmlns:a16="http://schemas.microsoft.com/office/drawing/2014/main" id="{BC70B6CD-4F59-4FE3-87EB-1CE99C5B9ED4}"/>
                </a:ext>
              </a:extLst>
            </p:cNvPr>
            <p:cNvCxnSpPr>
              <a:stCxn id="267" idx="6"/>
              <a:endCxn id="280" idx="2"/>
            </p:cNvCxnSpPr>
            <p:nvPr/>
          </p:nvCxnSpPr>
          <p:spPr>
            <a:xfrm>
              <a:off x="2143108" y="2393943"/>
              <a:ext cx="571504"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40" name="Straight Arrow Connector 439">
              <a:extLst>
                <a:ext uri="{FF2B5EF4-FFF2-40B4-BE49-F238E27FC236}">
                  <a16:creationId xmlns:a16="http://schemas.microsoft.com/office/drawing/2014/main" id="{8FE2CB4E-04C6-49F6-9EDC-6D6DE0CB2A40}"/>
                </a:ext>
              </a:extLst>
            </p:cNvPr>
            <p:cNvCxnSpPr>
              <a:stCxn id="267" idx="6"/>
              <a:endCxn id="281" idx="2"/>
            </p:cNvCxnSpPr>
            <p:nvPr/>
          </p:nvCxnSpPr>
          <p:spPr>
            <a:xfrm>
              <a:off x="2143108" y="2393943"/>
              <a:ext cx="571504" cy="35719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42" name="Straight Arrow Connector 441">
              <a:extLst>
                <a:ext uri="{FF2B5EF4-FFF2-40B4-BE49-F238E27FC236}">
                  <a16:creationId xmlns:a16="http://schemas.microsoft.com/office/drawing/2014/main" id="{BECCE635-E52C-4F3E-B560-CF9E6AF353DA}"/>
                </a:ext>
              </a:extLst>
            </p:cNvPr>
            <p:cNvCxnSpPr>
              <a:stCxn id="269" idx="6"/>
              <a:endCxn id="282" idx="2"/>
            </p:cNvCxnSpPr>
            <p:nvPr/>
          </p:nvCxnSpPr>
          <p:spPr>
            <a:xfrm>
              <a:off x="2143108" y="3108323"/>
              <a:ext cx="571504"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44" name="Straight Arrow Connector 443">
              <a:extLst>
                <a:ext uri="{FF2B5EF4-FFF2-40B4-BE49-F238E27FC236}">
                  <a16:creationId xmlns:a16="http://schemas.microsoft.com/office/drawing/2014/main" id="{3E135382-53E9-4C43-8732-38C49826542A}"/>
                </a:ext>
              </a:extLst>
            </p:cNvPr>
            <p:cNvCxnSpPr>
              <a:stCxn id="270" idx="6"/>
              <a:endCxn id="283" idx="2"/>
            </p:cNvCxnSpPr>
            <p:nvPr/>
          </p:nvCxnSpPr>
          <p:spPr>
            <a:xfrm>
              <a:off x="2143108" y="3465513"/>
              <a:ext cx="571504" cy="158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49" name="Straight Arrow Connector 448">
              <a:extLst>
                <a:ext uri="{FF2B5EF4-FFF2-40B4-BE49-F238E27FC236}">
                  <a16:creationId xmlns:a16="http://schemas.microsoft.com/office/drawing/2014/main" id="{365D3CFB-B68D-4BAE-B210-83B3C9DB04AB}"/>
                </a:ext>
              </a:extLst>
            </p:cNvPr>
            <p:cNvCxnSpPr>
              <a:stCxn id="272" idx="6"/>
              <a:endCxn id="284" idx="2"/>
            </p:cNvCxnSpPr>
            <p:nvPr/>
          </p:nvCxnSpPr>
          <p:spPr>
            <a:xfrm flipV="1">
              <a:off x="2143108" y="3822703"/>
              <a:ext cx="571504" cy="35719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51" name="Straight Arrow Connector 450">
              <a:extLst>
                <a:ext uri="{FF2B5EF4-FFF2-40B4-BE49-F238E27FC236}">
                  <a16:creationId xmlns:a16="http://schemas.microsoft.com/office/drawing/2014/main" id="{1F7F4D44-61CB-47D3-9C11-E9454782BF08}"/>
                </a:ext>
              </a:extLst>
            </p:cNvPr>
            <p:cNvCxnSpPr>
              <a:stCxn id="273" idx="6"/>
              <a:endCxn id="285" idx="2"/>
            </p:cNvCxnSpPr>
            <p:nvPr/>
          </p:nvCxnSpPr>
          <p:spPr>
            <a:xfrm flipV="1">
              <a:off x="2143108" y="4179893"/>
              <a:ext cx="571504" cy="35718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53" name="Straight Arrow Connector 452">
              <a:extLst>
                <a:ext uri="{FF2B5EF4-FFF2-40B4-BE49-F238E27FC236}">
                  <a16:creationId xmlns:a16="http://schemas.microsoft.com/office/drawing/2014/main" id="{430E854E-5883-4A4D-A239-CCB113BA060A}"/>
                </a:ext>
              </a:extLst>
            </p:cNvPr>
            <p:cNvCxnSpPr>
              <a:stCxn id="274" idx="6"/>
              <a:endCxn id="286" idx="2"/>
            </p:cNvCxnSpPr>
            <p:nvPr/>
          </p:nvCxnSpPr>
          <p:spPr>
            <a:xfrm flipV="1">
              <a:off x="2143108" y="4537082"/>
              <a:ext cx="571504" cy="35719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55" name="Straight Arrow Connector 454">
              <a:extLst>
                <a:ext uri="{FF2B5EF4-FFF2-40B4-BE49-F238E27FC236}">
                  <a16:creationId xmlns:a16="http://schemas.microsoft.com/office/drawing/2014/main" id="{B7017EE1-6B4C-4F1A-89A9-53584F8AA9B5}"/>
                </a:ext>
              </a:extLst>
            </p:cNvPr>
            <p:cNvCxnSpPr>
              <a:stCxn id="274" idx="6"/>
              <a:endCxn id="287" idx="2"/>
            </p:cNvCxnSpPr>
            <p:nvPr/>
          </p:nvCxnSpPr>
          <p:spPr>
            <a:xfrm>
              <a:off x="2143108" y="4894273"/>
              <a:ext cx="571504" cy="158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57" name="Straight Arrow Connector 456">
              <a:extLst>
                <a:ext uri="{FF2B5EF4-FFF2-40B4-BE49-F238E27FC236}">
                  <a16:creationId xmlns:a16="http://schemas.microsoft.com/office/drawing/2014/main" id="{1527FE19-3D52-45E1-A9B4-1D77A42C9D4A}"/>
                </a:ext>
              </a:extLst>
            </p:cNvPr>
            <p:cNvCxnSpPr>
              <a:stCxn id="275" idx="6"/>
              <a:endCxn id="289" idx="2"/>
            </p:cNvCxnSpPr>
            <p:nvPr/>
          </p:nvCxnSpPr>
          <p:spPr>
            <a:xfrm>
              <a:off x="2143108" y="5251462"/>
              <a:ext cx="571504" cy="35719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60" name="Straight Arrow Connector 459">
              <a:extLst>
                <a:ext uri="{FF2B5EF4-FFF2-40B4-BE49-F238E27FC236}">
                  <a16:creationId xmlns:a16="http://schemas.microsoft.com/office/drawing/2014/main" id="{3DA3E864-88FD-4DD5-BF18-817F0A3E0379}"/>
                </a:ext>
              </a:extLst>
            </p:cNvPr>
            <p:cNvCxnSpPr>
              <a:stCxn id="275" idx="6"/>
              <a:endCxn id="288" idx="2"/>
            </p:cNvCxnSpPr>
            <p:nvPr/>
          </p:nvCxnSpPr>
          <p:spPr>
            <a:xfrm>
              <a:off x="2143108" y="5251462"/>
              <a:ext cx="571504"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62" name="Straight Arrow Connector 461">
              <a:extLst>
                <a:ext uri="{FF2B5EF4-FFF2-40B4-BE49-F238E27FC236}">
                  <a16:creationId xmlns:a16="http://schemas.microsoft.com/office/drawing/2014/main" id="{FBCFF0F5-029F-4CDF-8A57-65C2B12D769D}"/>
                </a:ext>
              </a:extLst>
            </p:cNvPr>
            <p:cNvCxnSpPr>
              <a:stCxn id="277" idx="6"/>
              <a:endCxn id="290" idx="2"/>
            </p:cNvCxnSpPr>
            <p:nvPr/>
          </p:nvCxnSpPr>
          <p:spPr>
            <a:xfrm>
              <a:off x="2143108" y="5965842"/>
              <a:ext cx="571504"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grpSp>
        <p:nvGrpSpPr>
          <p:cNvPr id="20" name="Group 688">
            <a:extLst>
              <a:ext uri="{FF2B5EF4-FFF2-40B4-BE49-F238E27FC236}">
                <a16:creationId xmlns:a16="http://schemas.microsoft.com/office/drawing/2014/main" id="{F0CA3084-42E1-4D92-9A04-0399017AAEFC}"/>
              </a:ext>
            </a:extLst>
          </p:cNvPr>
          <p:cNvGrpSpPr>
            <a:grpSpLocks/>
          </p:cNvGrpSpPr>
          <p:nvPr/>
        </p:nvGrpSpPr>
        <p:grpSpPr bwMode="auto">
          <a:xfrm>
            <a:off x="5667377" y="1571627"/>
            <a:ext cx="785813" cy="4500563"/>
            <a:chOff x="3643306" y="1571612"/>
            <a:chExt cx="785818" cy="4500594"/>
          </a:xfrm>
        </p:grpSpPr>
        <p:sp>
          <p:nvSpPr>
            <p:cNvPr id="304" name="Oval 303">
              <a:extLst>
                <a:ext uri="{FF2B5EF4-FFF2-40B4-BE49-F238E27FC236}">
                  <a16:creationId xmlns:a16="http://schemas.microsoft.com/office/drawing/2014/main" id="{775830BF-57DD-4A8B-87C6-23F5499871FC}"/>
                </a:ext>
              </a:extLst>
            </p:cNvPr>
            <p:cNvSpPr/>
            <p:nvPr/>
          </p:nvSpPr>
          <p:spPr>
            <a:xfrm>
              <a:off x="4214810" y="1571612"/>
              <a:ext cx="214314" cy="2143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05" name="Oval 304">
              <a:extLst>
                <a:ext uri="{FF2B5EF4-FFF2-40B4-BE49-F238E27FC236}">
                  <a16:creationId xmlns:a16="http://schemas.microsoft.com/office/drawing/2014/main" id="{DD2B18C4-A238-4E40-92B1-426EBF1D3EDC}"/>
                </a:ext>
              </a:extLst>
            </p:cNvPr>
            <p:cNvSpPr/>
            <p:nvPr/>
          </p:nvSpPr>
          <p:spPr>
            <a:xfrm>
              <a:off x="4214810" y="1928802"/>
              <a:ext cx="214314" cy="2143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06" name="Oval 305">
              <a:extLst>
                <a:ext uri="{FF2B5EF4-FFF2-40B4-BE49-F238E27FC236}">
                  <a16:creationId xmlns:a16="http://schemas.microsoft.com/office/drawing/2014/main" id="{FA7A12C9-C839-4C41-88C6-8019F2689708}"/>
                </a:ext>
              </a:extLst>
            </p:cNvPr>
            <p:cNvSpPr/>
            <p:nvPr/>
          </p:nvSpPr>
          <p:spPr>
            <a:xfrm>
              <a:off x="4214810" y="2285992"/>
              <a:ext cx="214314" cy="2143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07" name="Oval 306">
              <a:extLst>
                <a:ext uri="{FF2B5EF4-FFF2-40B4-BE49-F238E27FC236}">
                  <a16:creationId xmlns:a16="http://schemas.microsoft.com/office/drawing/2014/main" id="{15C15FB3-0145-4B8D-B541-40E306F236B5}"/>
                </a:ext>
              </a:extLst>
            </p:cNvPr>
            <p:cNvSpPr/>
            <p:nvPr/>
          </p:nvSpPr>
          <p:spPr>
            <a:xfrm>
              <a:off x="4214810" y="2643182"/>
              <a:ext cx="214314" cy="2143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08" name="Oval 307">
              <a:extLst>
                <a:ext uri="{FF2B5EF4-FFF2-40B4-BE49-F238E27FC236}">
                  <a16:creationId xmlns:a16="http://schemas.microsoft.com/office/drawing/2014/main" id="{2620F813-B938-4836-AE67-A79317AB4C66}"/>
                </a:ext>
              </a:extLst>
            </p:cNvPr>
            <p:cNvSpPr/>
            <p:nvPr/>
          </p:nvSpPr>
          <p:spPr>
            <a:xfrm>
              <a:off x="4214810" y="3000372"/>
              <a:ext cx="214314" cy="2143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09" name="Oval 308">
              <a:extLst>
                <a:ext uri="{FF2B5EF4-FFF2-40B4-BE49-F238E27FC236}">
                  <a16:creationId xmlns:a16="http://schemas.microsoft.com/office/drawing/2014/main" id="{22BF6CB6-A59E-49E3-B1C6-FAE5F7ACFCCF}"/>
                </a:ext>
              </a:extLst>
            </p:cNvPr>
            <p:cNvSpPr/>
            <p:nvPr/>
          </p:nvSpPr>
          <p:spPr>
            <a:xfrm>
              <a:off x="4214810" y="3357562"/>
              <a:ext cx="214314" cy="2143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10" name="Oval 309">
              <a:extLst>
                <a:ext uri="{FF2B5EF4-FFF2-40B4-BE49-F238E27FC236}">
                  <a16:creationId xmlns:a16="http://schemas.microsoft.com/office/drawing/2014/main" id="{1F5AEDC9-61CC-4DFA-9870-9EACF74734A7}"/>
                </a:ext>
              </a:extLst>
            </p:cNvPr>
            <p:cNvSpPr/>
            <p:nvPr/>
          </p:nvSpPr>
          <p:spPr>
            <a:xfrm>
              <a:off x="4214810" y="3714752"/>
              <a:ext cx="214314" cy="2143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11" name="Oval 310">
              <a:extLst>
                <a:ext uri="{FF2B5EF4-FFF2-40B4-BE49-F238E27FC236}">
                  <a16:creationId xmlns:a16="http://schemas.microsoft.com/office/drawing/2014/main" id="{88F79BB6-3AE4-4015-B915-44005C5FBD92}"/>
                </a:ext>
              </a:extLst>
            </p:cNvPr>
            <p:cNvSpPr/>
            <p:nvPr/>
          </p:nvSpPr>
          <p:spPr>
            <a:xfrm>
              <a:off x="4214810" y="4071942"/>
              <a:ext cx="214314" cy="2143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12" name="Oval 311">
              <a:extLst>
                <a:ext uri="{FF2B5EF4-FFF2-40B4-BE49-F238E27FC236}">
                  <a16:creationId xmlns:a16="http://schemas.microsoft.com/office/drawing/2014/main" id="{D84A5FBE-AB72-44FB-8463-4F85D3A721BE}"/>
                </a:ext>
              </a:extLst>
            </p:cNvPr>
            <p:cNvSpPr/>
            <p:nvPr/>
          </p:nvSpPr>
          <p:spPr>
            <a:xfrm>
              <a:off x="4214810" y="4429132"/>
              <a:ext cx="214314" cy="2143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13" name="Oval 312">
              <a:extLst>
                <a:ext uri="{FF2B5EF4-FFF2-40B4-BE49-F238E27FC236}">
                  <a16:creationId xmlns:a16="http://schemas.microsoft.com/office/drawing/2014/main" id="{37EA565B-8A24-43CB-A228-94320E530E3C}"/>
                </a:ext>
              </a:extLst>
            </p:cNvPr>
            <p:cNvSpPr/>
            <p:nvPr/>
          </p:nvSpPr>
          <p:spPr>
            <a:xfrm>
              <a:off x="4214810" y="4786322"/>
              <a:ext cx="214314" cy="2143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14" name="Oval 313">
              <a:extLst>
                <a:ext uri="{FF2B5EF4-FFF2-40B4-BE49-F238E27FC236}">
                  <a16:creationId xmlns:a16="http://schemas.microsoft.com/office/drawing/2014/main" id="{23129D98-0313-4E6B-95E7-ECB9DEEF75C9}"/>
                </a:ext>
              </a:extLst>
            </p:cNvPr>
            <p:cNvSpPr/>
            <p:nvPr/>
          </p:nvSpPr>
          <p:spPr>
            <a:xfrm>
              <a:off x="4214810" y="5143512"/>
              <a:ext cx="214314" cy="2143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15" name="Oval 314">
              <a:extLst>
                <a:ext uri="{FF2B5EF4-FFF2-40B4-BE49-F238E27FC236}">
                  <a16:creationId xmlns:a16="http://schemas.microsoft.com/office/drawing/2014/main" id="{A616BBFD-588E-4977-8CC4-ECA069B03D5C}"/>
                </a:ext>
              </a:extLst>
            </p:cNvPr>
            <p:cNvSpPr/>
            <p:nvPr/>
          </p:nvSpPr>
          <p:spPr>
            <a:xfrm>
              <a:off x="4214810" y="5500702"/>
              <a:ext cx="214314" cy="2143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16" name="Oval 315">
              <a:extLst>
                <a:ext uri="{FF2B5EF4-FFF2-40B4-BE49-F238E27FC236}">
                  <a16:creationId xmlns:a16="http://schemas.microsoft.com/office/drawing/2014/main" id="{6C82A694-1E89-4BB1-A118-5C49152505FC}"/>
                </a:ext>
              </a:extLst>
            </p:cNvPr>
            <p:cNvSpPr/>
            <p:nvPr/>
          </p:nvSpPr>
          <p:spPr>
            <a:xfrm>
              <a:off x="4214810" y="5857892"/>
              <a:ext cx="214314" cy="2143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cxnSp>
          <p:nvCxnSpPr>
            <p:cNvPr id="497" name="Straight Arrow Connector 496">
              <a:extLst>
                <a:ext uri="{FF2B5EF4-FFF2-40B4-BE49-F238E27FC236}">
                  <a16:creationId xmlns:a16="http://schemas.microsoft.com/office/drawing/2014/main" id="{8E8CAE6E-E8F4-4991-B7DB-F7F6ABD345CC}"/>
                </a:ext>
              </a:extLst>
            </p:cNvPr>
            <p:cNvCxnSpPr>
              <a:stCxn id="291" idx="6"/>
              <a:endCxn id="304" idx="2"/>
            </p:cNvCxnSpPr>
            <p:nvPr/>
          </p:nvCxnSpPr>
          <p:spPr>
            <a:xfrm>
              <a:off x="3643306" y="1679563"/>
              <a:ext cx="571504"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99" name="Straight Arrow Connector 498">
              <a:extLst>
                <a:ext uri="{FF2B5EF4-FFF2-40B4-BE49-F238E27FC236}">
                  <a16:creationId xmlns:a16="http://schemas.microsoft.com/office/drawing/2014/main" id="{9FE60996-2BC9-48D5-BD28-DBB33D5FBCAC}"/>
                </a:ext>
              </a:extLst>
            </p:cNvPr>
            <p:cNvCxnSpPr>
              <a:stCxn id="292" idx="6"/>
              <a:endCxn id="305" idx="2"/>
            </p:cNvCxnSpPr>
            <p:nvPr/>
          </p:nvCxnSpPr>
          <p:spPr>
            <a:xfrm>
              <a:off x="3643306" y="2036753"/>
              <a:ext cx="571504" cy="158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01" name="Straight Arrow Connector 500">
              <a:extLst>
                <a:ext uri="{FF2B5EF4-FFF2-40B4-BE49-F238E27FC236}">
                  <a16:creationId xmlns:a16="http://schemas.microsoft.com/office/drawing/2014/main" id="{13DDADED-6D4C-4393-A6D9-B6C99AD38D10}"/>
                </a:ext>
              </a:extLst>
            </p:cNvPr>
            <p:cNvCxnSpPr>
              <a:stCxn id="293" idx="6"/>
              <a:endCxn id="306" idx="2"/>
            </p:cNvCxnSpPr>
            <p:nvPr/>
          </p:nvCxnSpPr>
          <p:spPr>
            <a:xfrm>
              <a:off x="3643306" y="2393943"/>
              <a:ext cx="571504"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03" name="Straight Arrow Connector 502">
              <a:extLst>
                <a:ext uri="{FF2B5EF4-FFF2-40B4-BE49-F238E27FC236}">
                  <a16:creationId xmlns:a16="http://schemas.microsoft.com/office/drawing/2014/main" id="{4423E46A-61A4-408D-8CDC-54DD79E1FC98}"/>
                </a:ext>
              </a:extLst>
            </p:cNvPr>
            <p:cNvCxnSpPr>
              <a:stCxn id="294" idx="6"/>
              <a:endCxn id="308" idx="2"/>
            </p:cNvCxnSpPr>
            <p:nvPr/>
          </p:nvCxnSpPr>
          <p:spPr>
            <a:xfrm>
              <a:off x="3643306" y="2751133"/>
              <a:ext cx="571504" cy="35718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05" name="Straight Arrow Connector 504">
              <a:extLst>
                <a:ext uri="{FF2B5EF4-FFF2-40B4-BE49-F238E27FC236}">
                  <a16:creationId xmlns:a16="http://schemas.microsoft.com/office/drawing/2014/main" id="{3432A798-9246-4188-8B9D-5AC99B42FB0B}"/>
                </a:ext>
              </a:extLst>
            </p:cNvPr>
            <p:cNvCxnSpPr>
              <a:stCxn id="294" idx="6"/>
              <a:endCxn id="307" idx="2"/>
            </p:cNvCxnSpPr>
            <p:nvPr/>
          </p:nvCxnSpPr>
          <p:spPr>
            <a:xfrm>
              <a:off x="3643306" y="2751133"/>
              <a:ext cx="571504" cy="158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07" name="Straight Arrow Connector 506">
              <a:extLst>
                <a:ext uri="{FF2B5EF4-FFF2-40B4-BE49-F238E27FC236}">
                  <a16:creationId xmlns:a16="http://schemas.microsoft.com/office/drawing/2014/main" id="{A3D8F1E0-B471-4B63-9033-06FF009FA13A}"/>
                </a:ext>
              </a:extLst>
            </p:cNvPr>
            <p:cNvCxnSpPr>
              <a:stCxn id="296" idx="6"/>
              <a:endCxn id="309" idx="2"/>
            </p:cNvCxnSpPr>
            <p:nvPr/>
          </p:nvCxnSpPr>
          <p:spPr>
            <a:xfrm>
              <a:off x="3643306" y="3465513"/>
              <a:ext cx="571504" cy="158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09" name="Straight Arrow Connector 508">
              <a:extLst>
                <a:ext uri="{FF2B5EF4-FFF2-40B4-BE49-F238E27FC236}">
                  <a16:creationId xmlns:a16="http://schemas.microsoft.com/office/drawing/2014/main" id="{074EC0BC-08F0-4252-A54D-5D8BADE326E0}"/>
                </a:ext>
              </a:extLst>
            </p:cNvPr>
            <p:cNvCxnSpPr>
              <a:stCxn id="298" idx="6"/>
              <a:endCxn id="310" idx="1"/>
            </p:cNvCxnSpPr>
            <p:nvPr/>
          </p:nvCxnSpPr>
          <p:spPr>
            <a:xfrm flipV="1">
              <a:off x="3714744" y="3746502"/>
              <a:ext cx="531815" cy="433391"/>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511" name="Straight Arrow Connector 510">
              <a:extLst>
                <a:ext uri="{FF2B5EF4-FFF2-40B4-BE49-F238E27FC236}">
                  <a16:creationId xmlns:a16="http://schemas.microsoft.com/office/drawing/2014/main" id="{89AAB4DA-ACD1-4678-8C09-B92FA4901959}"/>
                </a:ext>
              </a:extLst>
            </p:cNvPr>
            <p:cNvCxnSpPr>
              <a:stCxn id="298" idx="6"/>
              <a:endCxn id="311" idx="1"/>
            </p:cNvCxnSpPr>
            <p:nvPr/>
          </p:nvCxnSpPr>
          <p:spPr>
            <a:xfrm flipV="1">
              <a:off x="3714744" y="4103692"/>
              <a:ext cx="531815" cy="76201"/>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513" name="Straight Arrow Connector 512">
              <a:extLst>
                <a:ext uri="{FF2B5EF4-FFF2-40B4-BE49-F238E27FC236}">
                  <a16:creationId xmlns:a16="http://schemas.microsoft.com/office/drawing/2014/main" id="{06E9D4A7-ED6E-4DE2-BA57-DB76541C928C}"/>
                </a:ext>
              </a:extLst>
            </p:cNvPr>
            <p:cNvCxnSpPr>
              <a:stCxn id="298" idx="6"/>
              <a:endCxn id="312" idx="2"/>
            </p:cNvCxnSpPr>
            <p:nvPr/>
          </p:nvCxnSpPr>
          <p:spPr>
            <a:xfrm>
              <a:off x="3714744" y="4179893"/>
              <a:ext cx="500065" cy="357189"/>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515" name="Straight Arrow Connector 514">
              <a:extLst>
                <a:ext uri="{FF2B5EF4-FFF2-40B4-BE49-F238E27FC236}">
                  <a16:creationId xmlns:a16="http://schemas.microsoft.com/office/drawing/2014/main" id="{8F380A12-89AA-4BF2-88E4-9D664FD88790}"/>
                </a:ext>
              </a:extLst>
            </p:cNvPr>
            <p:cNvCxnSpPr>
              <a:stCxn id="299" idx="6"/>
              <a:endCxn id="313" idx="2"/>
            </p:cNvCxnSpPr>
            <p:nvPr/>
          </p:nvCxnSpPr>
          <p:spPr>
            <a:xfrm>
              <a:off x="3643306" y="4537082"/>
              <a:ext cx="571504" cy="35719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17" name="Straight Arrow Connector 516">
              <a:extLst>
                <a:ext uri="{FF2B5EF4-FFF2-40B4-BE49-F238E27FC236}">
                  <a16:creationId xmlns:a16="http://schemas.microsoft.com/office/drawing/2014/main" id="{3CEAC643-CAE7-49FD-A7E3-3259B1B4A390}"/>
                </a:ext>
              </a:extLst>
            </p:cNvPr>
            <p:cNvCxnSpPr>
              <a:stCxn id="301" idx="6"/>
              <a:endCxn id="314" idx="2"/>
            </p:cNvCxnSpPr>
            <p:nvPr/>
          </p:nvCxnSpPr>
          <p:spPr>
            <a:xfrm>
              <a:off x="3643306" y="5251462"/>
              <a:ext cx="571504"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19" name="Straight Arrow Connector 518">
              <a:extLst>
                <a:ext uri="{FF2B5EF4-FFF2-40B4-BE49-F238E27FC236}">
                  <a16:creationId xmlns:a16="http://schemas.microsoft.com/office/drawing/2014/main" id="{FCB9813E-19DF-4A5B-BC10-A4B69213BFD1}"/>
                </a:ext>
              </a:extLst>
            </p:cNvPr>
            <p:cNvCxnSpPr>
              <a:stCxn id="302" idx="6"/>
              <a:endCxn id="315" idx="2"/>
            </p:cNvCxnSpPr>
            <p:nvPr/>
          </p:nvCxnSpPr>
          <p:spPr>
            <a:xfrm>
              <a:off x="3643306" y="5608653"/>
              <a:ext cx="571504" cy="158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21" name="Straight Arrow Connector 520">
              <a:extLst>
                <a:ext uri="{FF2B5EF4-FFF2-40B4-BE49-F238E27FC236}">
                  <a16:creationId xmlns:a16="http://schemas.microsoft.com/office/drawing/2014/main" id="{812C202C-CF44-4792-A75B-C0272FCBEC04}"/>
                </a:ext>
              </a:extLst>
            </p:cNvPr>
            <p:cNvCxnSpPr>
              <a:stCxn id="303" idx="6"/>
              <a:endCxn id="316" idx="2"/>
            </p:cNvCxnSpPr>
            <p:nvPr/>
          </p:nvCxnSpPr>
          <p:spPr>
            <a:xfrm>
              <a:off x="3643306" y="5965842"/>
              <a:ext cx="571504"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grpSp>
        <p:nvGrpSpPr>
          <p:cNvPr id="21" name="Group 691">
            <a:extLst>
              <a:ext uri="{FF2B5EF4-FFF2-40B4-BE49-F238E27FC236}">
                <a16:creationId xmlns:a16="http://schemas.microsoft.com/office/drawing/2014/main" id="{47260689-3965-4277-9B89-8DE60B128313}"/>
              </a:ext>
            </a:extLst>
          </p:cNvPr>
          <p:cNvGrpSpPr>
            <a:grpSpLocks/>
          </p:cNvGrpSpPr>
          <p:nvPr/>
        </p:nvGrpSpPr>
        <p:grpSpPr bwMode="auto">
          <a:xfrm>
            <a:off x="7850188" y="1571627"/>
            <a:ext cx="889000" cy="4500563"/>
            <a:chOff x="5826499" y="1571612"/>
            <a:chExt cx="888641" cy="4500594"/>
          </a:xfrm>
        </p:grpSpPr>
        <p:sp>
          <p:nvSpPr>
            <p:cNvPr id="343" name="Oval 342">
              <a:extLst>
                <a:ext uri="{FF2B5EF4-FFF2-40B4-BE49-F238E27FC236}">
                  <a16:creationId xmlns:a16="http://schemas.microsoft.com/office/drawing/2014/main" id="{380EFCCD-B162-4DC8-9BF1-1291E15B31C7}"/>
                </a:ext>
              </a:extLst>
            </p:cNvPr>
            <p:cNvSpPr/>
            <p:nvPr/>
          </p:nvSpPr>
          <p:spPr>
            <a:xfrm>
              <a:off x="6500914" y="1571612"/>
              <a:ext cx="214226" cy="2143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44" name="Oval 343">
              <a:extLst>
                <a:ext uri="{FF2B5EF4-FFF2-40B4-BE49-F238E27FC236}">
                  <a16:creationId xmlns:a16="http://schemas.microsoft.com/office/drawing/2014/main" id="{4DF2298E-D817-4EE6-87C8-92070EFFF360}"/>
                </a:ext>
              </a:extLst>
            </p:cNvPr>
            <p:cNvSpPr/>
            <p:nvPr/>
          </p:nvSpPr>
          <p:spPr>
            <a:xfrm>
              <a:off x="6500914" y="1928802"/>
              <a:ext cx="214226" cy="2143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45" name="Oval 344">
              <a:extLst>
                <a:ext uri="{FF2B5EF4-FFF2-40B4-BE49-F238E27FC236}">
                  <a16:creationId xmlns:a16="http://schemas.microsoft.com/office/drawing/2014/main" id="{2A68A3D0-CDE3-40C4-9C5E-715668415395}"/>
                </a:ext>
              </a:extLst>
            </p:cNvPr>
            <p:cNvSpPr/>
            <p:nvPr/>
          </p:nvSpPr>
          <p:spPr>
            <a:xfrm>
              <a:off x="6500914" y="2285992"/>
              <a:ext cx="214226" cy="2143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46" name="Oval 345">
              <a:extLst>
                <a:ext uri="{FF2B5EF4-FFF2-40B4-BE49-F238E27FC236}">
                  <a16:creationId xmlns:a16="http://schemas.microsoft.com/office/drawing/2014/main" id="{1D06BF8F-2A49-44C9-A2EC-C4D189911D94}"/>
                </a:ext>
              </a:extLst>
            </p:cNvPr>
            <p:cNvSpPr/>
            <p:nvPr/>
          </p:nvSpPr>
          <p:spPr>
            <a:xfrm>
              <a:off x="6500914" y="2643182"/>
              <a:ext cx="214226" cy="2143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47" name="Oval 346">
              <a:extLst>
                <a:ext uri="{FF2B5EF4-FFF2-40B4-BE49-F238E27FC236}">
                  <a16:creationId xmlns:a16="http://schemas.microsoft.com/office/drawing/2014/main" id="{B796C84B-782E-4CA2-BAE1-D60CFA957A47}"/>
                </a:ext>
              </a:extLst>
            </p:cNvPr>
            <p:cNvSpPr/>
            <p:nvPr/>
          </p:nvSpPr>
          <p:spPr>
            <a:xfrm>
              <a:off x="6500914" y="3000372"/>
              <a:ext cx="214226" cy="2143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48" name="Oval 347">
              <a:extLst>
                <a:ext uri="{FF2B5EF4-FFF2-40B4-BE49-F238E27FC236}">
                  <a16:creationId xmlns:a16="http://schemas.microsoft.com/office/drawing/2014/main" id="{8ABB5832-8CB9-40B1-9062-2B7724A857A0}"/>
                </a:ext>
              </a:extLst>
            </p:cNvPr>
            <p:cNvSpPr/>
            <p:nvPr/>
          </p:nvSpPr>
          <p:spPr>
            <a:xfrm>
              <a:off x="6500914" y="3357562"/>
              <a:ext cx="214226" cy="2143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49" name="Oval 348">
              <a:extLst>
                <a:ext uri="{FF2B5EF4-FFF2-40B4-BE49-F238E27FC236}">
                  <a16:creationId xmlns:a16="http://schemas.microsoft.com/office/drawing/2014/main" id="{DA5A5277-2448-424F-9632-AB8FC5D19D71}"/>
                </a:ext>
              </a:extLst>
            </p:cNvPr>
            <p:cNvSpPr/>
            <p:nvPr/>
          </p:nvSpPr>
          <p:spPr>
            <a:xfrm>
              <a:off x="6500914" y="3714752"/>
              <a:ext cx="214226" cy="2143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50" name="Oval 349">
              <a:extLst>
                <a:ext uri="{FF2B5EF4-FFF2-40B4-BE49-F238E27FC236}">
                  <a16:creationId xmlns:a16="http://schemas.microsoft.com/office/drawing/2014/main" id="{FFFA1231-27ED-4225-B81E-8E0A291E299C}"/>
                </a:ext>
              </a:extLst>
            </p:cNvPr>
            <p:cNvSpPr/>
            <p:nvPr/>
          </p:nvSpPr>
          <p:spPr>
            <a:xfrm>
              <a:off x="6500914" y="4071942"/>
              <a:ext cx="214226" cy="2143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51" name="Oval 350">
              <a:extLst>
                <a:ext uri="{FF2B5EF4-FFF2-40B4-BE49-F238E27FC236}">
                  <a16:creationId xmlns:a16="http://schemas.microsoft.com/office/drawing/2014/main" id="{015073D9-63F1-47DF-96F5-0E4D73650A4E}"/>
                </a:ext>
              </a:extLst>
            </p:cNvPr>
            <p:cNvSpPr/>
            <p:nvPr/>
          </p:nvSpPr>
          <p:spPr>
            <a:xfrm>
              <a:off x="6500914" y="4429132"/>
              <a:ext cx="214226" cy="2143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52" name="Oval 351">
              <a:extLst>
                <a:ext uri="{FF2B5EF4-FFF2-40B4-BE49-F238E27FC236}">
                  <a16:creationId xmlns:a16="http://schemas.microsoft.com/office/drawing/2014/main" id="{AF63C330-0F52-4029-A23E-B97D88A1F011}"/>
                </a:ext>
              </a:extLst>
            </p:cNvPr>
            <p:cNvSpPr/>
            <p:nvPr/>
          </p:nvSpPr>
          <p:spPr>
            <a:xfrm>
              <a:off x="6500914" y="4786322"/>
              <a:ext cx="214226" cy="2143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53" name="Oval 352">
              <a:extLst>
                <a:ext uri="{FF2B5EF4-FFF2-40B4-BE49-F238E27FC236}">
                  <a16:creationId xmlns:a16="http://schemas.microsoft.com/office/drawing/2014/main" id="{2B80F2D8-FEC8-4347-A2EC-BEC962961A3F}"/>
                </a:ext>
              </a:extLst>
            </p:cNvPr>
            <p:cNvSpPr/>
            <p:nvPr/>
          </p:nvSpPr>
          <p:spPr>
            <a:xfrm>
              <a:off x="6500914" y="5143512"/>
              <a:ext cx="214226" cy="2143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54" name="Oval 353">
              <a:extLst>
                <a:ext uri="{FF2B5EF4-FFF2-40B4-BE49-F238E27FC236}">
                  <a16:creationId xmlns:a16="http://schemas.microsoft.com/office/drawing/2014/main" id="{E04FA892-8767-4FC0-B9A1-6D2EBBB8ED40}"/>
                </a:ext>
              </a:extLst>
            </p:cNvPr>
            <p:cNvSpPr/>
            <p:nvPr/>
          </p:nvSpPr>
          <p:spPr>
            <a:xfrm>
              <a:off x="6500914" y="5500702"/>
              <a:ext cx="214226" cy="2143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55" name="Oval 354">
              <a:extLst>
                <a:ext uri="{FF2B5EF4-FFF2-40B4-BE49-F238E27FC236}">
                  <a16:creationId xmlns:a16="http://schemas.microsoft.com/office/drawing/2014/main" id="{C95FEF81-0CE3-428B-A71F-EEE0422FFAA7}"/>
                </a:ext>
              </a:extLst>
            </p:cNvPr>
            <p:cNvSpPr/>
            <p:nvPr/>
          </p:nvSpPr>
          <p:spPr>
            <a:xfrm>
              <a:off x="6500914" y="5857892"/>
              <a:ext cx="214226" cy="2143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cxnSp>
          <p:nvCxnSpPr>
            <p:cNvPr id="577" name="Straight Arrow Connector 576">
              <a:extLst>
                <a:ext uri="{FF2B5EF4-FFF2-40B4-BE49-F238E27FC236}">
                  <a16:creationId xmlns:a16="http://schemas.microsoft.com/office/drawing/2014/main" id="{D2E7F5DC-0B67-407C-A3F1-F3972CCB2C5B}"/>
                </a:ext>
              </a:extLst>
            </p:cNvPr>
            <p:cNvCxnSpPr>
              <a:stCxn id="332" idx="6"/>
              <a:endCxn id="343" idx="2"/>
            </p:cNvCxnSpPr>
            <p:nvPr/>
          </p:nvCxnSpPr>
          <p:spPr>
            <a:xfrm flipV="1">
              <a:off x="5929644" y="1679563"/>
              <a:ext cx="571269" cy="71438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579" name="Straight Arrow Connector 578">
              <a:extLst>
                <a:ext uri="{FF2B5EF4-FFF2-40B4-BE49-F238E27FC236}">
                  <a16:creationId xmlns:a16="http://schemas.microsoft.com/office/drawing/2014/main" id="{7F659D46-467A-42FE-A84B-81A5004903D5}"/>
                </a:ext>
              </a:extLst>
            </p:cNvPr>
            <p:cNvCxnSpPr>
              <a:stCxn id="332" idx="6"/>
              <a:endCxn id="344" idx="2"/>
            </p:cNvCxnSpPr>
            <p:nvPr/>
          </p:nvCxnSpPr>
          <p:spPr>
            <a:xfrm flipV="1">
              <a:off x="5929644" y="2036753"/>
              <a:ext cx="571269" cy="357189"/>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581" name="Straight Arrow Connector 580">
              <a:extLst>
                <a:ext uri="{FF2B5EF4-FFF2-40B4-BE49-F238E27FC236}">
                  <a16:creationId xmlns:a16="http://schemas.microsoft.com/office/drawing/2014/main" id="{912E8360-98F8-4BAB-B37B-56704E9FF8BE}"/>
                </a:ext>
              </a:extLst>
            </p:cNvPr>
            <p:cNvCxnSpPr>
              <a:stCxn id="332" idx="6"/>
              <a:endCxn id="345" idx="2"/>
            </p:cNvCxnSpPr>
            <p:nvPr/>
          </p:nvCxnSpPr>
          <p:spPr>
            <a:xfrm>
              <a:off x="5929644" y="2393943"/>
              <a:ext cx="571269" cy="1588"/>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583" name="Straight Arrow Connector 582">
              <a:extLst>
                <a:ext uri="{FF2B5EF4-FFF2-40B4-BE49-F238E27FC236}">
                  <a16:creationId xmlns:a16="http://schemas.microsoft.com/office/drawing/2014/main" id="{38C3F8A4-A538-4EF7-9824-A02AC3C9D9AD}"/>
                </a:ext>
              </a:extLst>
            </p:cNvPr>
            <p:cNvCxnSpPr>
              <a:stCxn id="333" idx="6"/>
              <a:endCxn id="346" idx="2"/>
            </p:cNvCxnSpPr>
            <p:nvPr/>
          </p:nvCxnSpPr>
          <p:spPr>
            <a:xfrm>
              <a:off x="5858236" y="2751133"/>
              <a:ext cx="642677" cy="1587"/>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585" name="Straight Arrow Connector 584">
              <a:extLst>
                <a:ext uri="{FF2B5EF4-FFF2-40B4-BE49-F238E27FC236}">
                  <a16:creationId xmlns:a16="http://schemas.microsoft.com/office/drawing/2014/main" id="{E05F071A-056B-4F32-8E3A-A9FA0EDA6C62}"/>
                </a:ext>
              </a:extLst>
            </p:cNvPr>
            <p:cNvCxnSpPr>
              <a:stCxn id="334" idx="6"/>
              <a:endCxn id="347" idx="2"/>
            </p:cNvCxnSpPr>
            <p:nvPr/>
          </p:nvCxnSpPr>
          <p:spPr>
            <a:xfrm>
              <a:off x="5858236" y="3108323"/>
              <a:ext cx="642677" cy="1588"/>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587" name="Straight Arrow Connector 586">
              <a:extLst>
                <a:ext uri="{FF2B5EF4-FFF2-40B4-BE49-F238E27FC236}">
                  <a16:creationId xmlns:a16="http://schemas.microsoft.com/office/drawing/2014/main" id="{056E2BCD-6BE9-4733-BFC5-573DCBACAB83}"/>
                </a:ext>
              </a:extLst>
            </p:cNvPr>
            <p:cNvCxnSpPr>
              <a:stCxn id="334" idx="6"/>
              <a:endCxn id="348" idx="2"/>
            </p:cNvCxnSpPr>
            <p:nvPr/>
          </p:nvCxnSpPr>
          <p:spPr>
            <a:xfrm>
              <a:off x="5858236" y="3108323"/>
              <a:ext cx="642677" cy="35719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590" name="Straight Arrow Connector 589">
              <a:extLst>
                <a:ext uri="{FF2B5EF4-FFF2-40B4-BE49-F238E27FC236}">
                  <a16:creationId xmlns:a16="http://schemas.microsoft.com/office/drawing/2014/main" id="{A9A8A1A4-3A2C-49E1-B0DC-EC43139C0E20}"/>
                </a:ext>
              </a:extLst>
            </p:cNvPr>
            <p:cNvCxnSpPr>
              <a:stCxn id="336" idx="6"/>
              <a:endCxn id="349" idx="2"/>
            </p:cNvCxnSpPr>
            <p:nvPr/>
          </p:nvCxnSpPr>
          <p:spPr>
            <a:xfrm>
              <a:off x="5858236" y="3822703"/>
              <a:ext cx="642677" cy="1588"/>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592" name="Straight Arrow Connector 591">
              <a:extLst>
                <a:ext uri="{FF2B5EF4-FFF2-40B4-BE49-F238E27FC236}">
                  <a16:creationId xmlns:a16="http://schemas.microsoft.com/office/drawing/2014/main" id="{DCB6BA4B-DF3C-4448-B4EC-1894EFE0C487}"/>
                </a:ext>
              </a:extLst>
            </p:cNvPr>
            <p:cNvCxnSpPr>
              <a:stCxn id="336" idx="6"/>
              <a:endCxn id="350" idx="2"/>
            </p:cNvCxnSpPr>
            <p:nvPr/>
          </p:nvCxnSpPr>
          <p:spPr>
            <a:xfrm>
              <a:off x="5858236" y="3822703"/>
              <a:ext cx="642677" cy="35719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594" name="Straight Arrow Connector 593">
              <a:extLst>
                <a:ext uri="{FF2B5EF4-FFF2-40B4-BE49-F238E27FC236}">
                  <a16:creationId xmlns:a16="http://schemas.microsoft.com/office/drawing/2014/main" id="{D3A445AB-2A5A-4AE3-943D-69B212E7E681}"/>
                </a:ext>
              </a:extLst>
            </p:cNvPr>
            <p:cNvCxnSpPr>
              <a:stCxn id="338" idx="6"/>
              <a:endCxn id="351" idx="2"/>
            </p:cNvCxnSpPr>
            <p:nvPr/>
          </p:nvCxnSpPr>
          <p:spPr>
            <a:xfrm>
              <a:off x="5858236" y="4537082"/>
              <a:ext cx="642677" cy="1588"/>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596" name="Straight Arrow Connector 595">
              <a:extLst>
                <a:ext uri="{FF2B5EF4-FFF2-40B4-BE49-F238E27FC236}">
                  <a16:creationId xmlns:a16="http://schemas.microsoft.com/office/drawing/2014/main" id="{66848D32-5222-4554-AC90-71F1168DD061}"/>
                </a:ext>
              </a:extLst>
            </p:cNvPr>
            <p:cNvCxnSpPr>
              <a:stCxn id="339" idx="6"/>
              <a:endCxn id="352" idx="2"/>
            </p:cNvCxnSpPr>
            <p:nvPr/>
          </p:nvCxnSpPr>
          <p:spPr>
            <a:xfrm>
              <a:off x="5858236" y="4894273"/>
              <a:ext cx="642677" cy="1587"/>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598" name="Straight Arrow Connector 597">
              <a:extLst>
                <a:ext uri="{FF2B5EF4-FFF2-40B4-BE49-F238E27FC236}">
                  <a16:creationId xmlns:a16="http://schemas.microsoft.com/office/drawing/2014/main" id="{D99F5B75-96F7-498C-880F-649E991D3DF2}"/>
                </a:ext>
              </a:extLst>
            </p:cNvPr>
            <p:cNvCxnSpPr>
              <a:stCxn id="339" idx="6"/>
              <a:endCxn id="353" idx="2"/>
            </p:cNvCxnSpPr>
            <p:nvPr/>
          </p:nvCxnSpPr>
          <p:spPr>
            <a:xfrm>
              <a:off x="5858236" y="4894273"/>
              <a:ext cx="642677" cy="357189"/>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600" name="Straight Arrow Connector 599">
              <a:extLst>
                <a:ext uri="{FF2B5EF4-FFF2-40B4-BE49-F238E27FC236}">
                  <a16:creationId xmlns:a16="http://schemas.microsoft.com/office/drawing/2014/main" id="{C2334EFA-3A2C-41E4-BBD0-AEDF1262C1F2}"/>
                </a:ext>
              </a:extLst>
            </p:cNvPr>
            <p:cNvCxnSpPr>
              <a:stCxn id="340" idx="5"/>
              <a:endCxn id="354" idx="2"/>
            </p:cNvCxnSpPr>
            <p:nvPr/>
          </p:nvCxnSpPr>
          <p:spPr>
            <a:xfrm rot="16200000" flipH="1">
              <a:off x="6023212" y="5129363"/>
              <a:ext cx="280989" cy="674415"/>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605" name="Straight Arrow Connector 604">
              <a:extLst>
                <a:ext uri="{FF2B5EF4-FFF2-40B4-BE49-F238E27FC236}">
                  <a16:creationId xmlns:a16="http://schemas.microsoft.com/office/drawing/2014/main" id="{7FAF73C9-0BDB-4583-BD89-FF7A9AC68AB1}"/>
                </a:ext>
              </a:extLst>
            </p:cNvPr>
            <p:cNvCxnSpPr>
              <a:stCxn id="341" idx="6"/>
              <a:endCxn id="355" idx="2"/>
            </p:cNvCxnSpPr>
            <p:nvPr/>
          </p:nvCxnSpPr>
          <p:spPr>
            <a:xfrm>
              <a:off x="5858236" y="5608653"/>
              <a:ext cx="642677" cy="357189"/>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grpSp>
        <p:nvGrpSpPr>
          <p:cNvPr id="22" name="Group 471">
            <a:extLst>
              <a:ext uri="{FF2B5EF4-FFF2-40B4-BE49-F238E27FC236}">
                <a16:creationId xmlns:a16="http://schemas.microsoft.com/office/drawing/2014/main" id="{2C299C9B-7889-4320-8B3C-02EC9F197B89}"/>
              </a:ext>
            </a:extLst>
          </p:cNvPr>
          <p:cNvGrpSpPr>
            <a:grpSpLocks/>
          </p:cNvGrpSpPr>
          <p:nvPr/>
        </p:nvGrpSpPr>
        <p:grpSpPr bwMode="auto">
          <a:xfrm>
            <a:off x="4881563" y="1571627"/>
            <a:ext cx="857250" cy="4500563"/>
            <a:chOff x="3357554" y="1571612"/>
            <a:chExt cx="857256" cy="4500594"/>
          </a:xfrm>
        </p:grpSpPr>
        <p:grpSp>
          <p:nvGrpSpPr>
            <p:cNvPr id="32837" name="Group 687">
              <a:extLst>
                <a:ext uri="{FF2B5EF4-FFF2-40B4-BE49-F238E27FC236}">
                  <a16:creationId xmlns:a16="http://schemas.microsoft.com/office/drawing/2014/main" id="{ABE57728-C7CD-47F6-B630-DC62AD74704A}"/>
                </a:ext>
              </a:extLst>
            </p:cNvPr>
            <p:cNvGrpSpPr>
              <a:grpSpLocks/>
            </p:cNvGrpSpPr>
            <p:nvPr/>
          </p:nvGrpSpPr>
          <p:grpSpPr bwMode="auto">
            <a:xfrm>
              <a:off x="3357554" y="1571612"/>
              <a:ext cx="857256" cy="4500594"/>
              <a:chOff x="2857488" y="1571612"/>
              <a:chExt cx="857256" cy="4500594"/>
            </a:xfrm>
          </p:grpSpPr>
          <p:sp>
            <p:nvSpPr>
              <p:cNvPr id="291" name="Oval 290">
                <a:extLst>
                  <a:ext uri="{FF2B5EF4-FFF2-40B4-BE49-F238E27FC236}">
                    <a16:creationId xmlns:a16="http://schemas.microsoft.com/office/drawing/2014/main" id="{B257C6A1-74F1-4EA9-B31A-6657B94D9FA8}"/>
                  </a:ext>
                </a:extLst>
              </p:cNvPr>
              <p:cNvSpPr/>
              <p:nvPr/>
            </p:nvSpPr>
            <p:spPr>
              <a:xfrm>
                <a:off x="3500429" y="1571612"/>
                <a:ext cx="214315" cy="2143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92" name="Oval 291">
                <a:extLst>
                  <a:ext uri="{FF2B5EF4-FFF2-40B4-BE49-F238E27FC236}">
                    <a16:creationId xmlns:a16="http://schemas.microsoft.com/office/drawing/2014/main" id="{DDB5D0EF-F922-4CD9-8C9B-01DCFF165D83}"/>
                  </a:ext>
                </a:extLst>
              </p:cNvPr>
              <p:cNvSpPr/>
              <p:nvPr/>
            </p:nvSpPr>
            <p:spPr>
              <a:xfrm>
                <a:off x="3500429" y="1928802"/>
                <a:ext cx="214315" cy="2143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93" name="Oval 292">
                <a:extLst>
                  <a:ext uri="{FF2B5EF4-FFF2-40B4-BE49-F238E27FC236}">
                    <a16:creationId xmlns:a16="http://schemas.microsoft.com/office/drawing/2014/main" id="{C50B2B1E-00B6-4337-B1C6-BF16D9A30D3D}"/>
                  </a:ext>
                </a:extLst>
              </p:cNvPr>
              <p:cNvSpPr/>
              <p:nvPr/>
            </p:nvSpPr>
            <p:spPr>
              <a:xfrm>
                <a:off x="3500429" y="2285992"/>
                <a:ext cx="214315" cy="2143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94" name="Oval 293">
                <a:extLst>
                  <a:ext uri="{FF2B5EF4-FFF2-40B4-BE49-F238E27FC236}">
                    <a16:creationId xmlns:a16="http://schemas.microsoft.com/office/drawing/2014/main" id="{FCF22A71-65E0-4594-8FED-8E5ADF403DBB}"/>
                  </a:ext>
                </a:extLst>
              </p:cNvPr>
              <p:cNvSpPr/>
              <p:nvPr/>
            </p:nvSpPr>
            <p:spPr>
              <a:xfrm>
                <a:off x="3500429" y="2643182"/>
                <a:ext cx="214315" cy="2143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95" name="Oval 294">
                <a:extLst>
                  <a:ext uri="{FF2B5EF4-FFF2-40B4-BE49-F238E27FC236}">
                    <a16:creationId xmlns:a16="http://schemas.microsoft.com/office/drawing/2014/main" id="{97542758-4CBE-4815-BDA4-47E1DF2CB5A5}"/>
                  </a:ext>
                </a:extLst>
              </p:cNvPr>
              <p:cNvSpPr/>
              <p:nvPr/>
            </p:nvSpPr>
            <p:spPr>
              <a:xfrm>
                <a:off x="3500429" y="3000372"/>
                <a:ext cx="214315" cy="2143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96" name="Oval 295">
                <a:extLst>
                  <a:ext uri="{FF2B5EF4-FFF2-40B4-BE49-F238E27FC236}">
                    <a16:creationId xmlns:a16="http://schemas.microsoft.com/office/drawing/2014/main" id="{AC1F9862-3698-44CF-974F-58315AE5532A}"/>
                  </a:ext>
                </a:extLst>
              </p:cNvPr>
              <p:cNvSpPr/>
              <p:nvPr/>
            </p:nvSpPr>
            <p:spPr>
              <a:xfrm>
                <a:off x="3500429" y="3357562"/>
                <a:ext cx="214315" cy="2143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97" name="Oval 296">
                <a:extLst>
                  <a:ext uri="{FF2B5EF4-FFF2-40B4-BE49-F238E27FC236}">
                    <a16:creationId xmlns:a16="http://schemas.microsoft.com/office/drawing/2014/main" id="{261F26BD-E473-4FBD-80D9-5EF204D8B608}"/>
                  </a:ext>
                </a:extLst>
              </p:cNvPr>
              <p:cNvSpPr/>
              <p:nvPr/>
            </p:nvSpPr>
            <p:spPr>
              <a:xfrm>
                <a:off x="3500429" y="3714752"/>
                <a:ext cx="214315" cy="2143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98" name="Oval 297">
                <a:extLst>
                  <a:ext uri="{FF2B5EF4-FFF2-40B4-BE49-F238E27FC236}">
                    <a16:creationId xmlns:a16="http://schemas.microsoft.com/office/drawing/2014/main" id="{9D930424-0E7B-4336-80D8-71E6DE4A5585}"/>
                  </a:ext>
                </a:extLst>
              </p:cNvPr>
              <p:cNvSpPr/>
              <p:nvPr/>
            </p:nvSpPr>
            <p:spPr>
              <a:xfrm>
                <a:off x="3500429" y="4071942"/>
                <a:ext cx="214315" cy="2143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99" name="Oval 298">
                <a:extLst>
                  <a:ext uri="{FF2B5EF4-FFF2-40B4-BE49-F238E27FC236}">
                    <a16:creationId xmlns:a16="http://schemas.microsoft.com/office/drawing/2014/main" id="{E26FED00-ACD2-4093-878B-E2F6C04FBC67}"/>
                  </a:ext>
                </a:extLst>
              </p:cNvPr>
              <p:cNvSpPr/>
              <p:nvPr/>
            </p:nvSpPr>
            <p:spPr>
              <a:xfrm>
                <a:off x="3500429" y="4429132"/>
                <a:ext cx="214315" cy="2143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00" name="Oval 299">
                <a:extLst>
                  <a:ext uri="{FF2B5EF4-FFF2-40B4-BE49-F238E27FC236}">
                    <a16:creationId xmlns:a16="http://schemas.microsoft.com/office/drawing/2014/main" id="{109432D8-1F06-4AD2-A6F0-827056FA9F28}"/>
                  </a:ext>
                </a:extLst>
              </p:cNvPr>
              <p:cNvSpPr/>
              <p:nvPr/>
            </p:nvSpPr>
            <p:spPr>
              <a:xfrm>
                <a:off x="3500429" y="4786322"/>
                <a:ext cx="214315" cy="2143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01" name="Oval 300">
                <a:extLst>
                  <a:ext uri="{FF2B5EF4-FFF2-40B4-BE49-F238E27FC236}">
                    <a16:creationId xmlns:a16="http://schemas.microsoft.com/office/drawing/2014/main" id="{BBB97111-EB6B-4181-A91E-2557846D3588}"/>
                  </a:ext>
                </a:extLst>
              </p:cNvPr>
              <p:cNvSpPr/>
              <p:nvPr/>
            </p:nvSpPr>
            <p:spPr>
              <a:xfrm>
                <a:off x="3500429" y="5143512"/>
                <a:ext cx="214315" cy="2143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02" name="Oval 301">
                <a:extLst>
                  <a:ext uri="{FF2B5EF4-FFF2-40B4-BE49-F238E27FC236}">
                    <a16:creationId xmlns:a16="http://schemas.microsoft.com/office/drawing/2014/main" id="{74776740-6545-409D-942D-C3445CE05EE6}"/>
                  </a:ext>
                </a:extLst>
              </p:cNvPr>
              <p:cNvSpPr/>
              <p:nvPr/>
            </p:nvSpPr>
            <p:spPr>
              <a:xfrm>
                <a:off x="3500429" y="5500702"/>
                <a:ext cx="214315" cy="2143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03" name="Oval 302">
                <a:extLst>
                  <a:ext uri="{FF2B5EF4-FFF2-40B4-BE49-F238E27FC236}">
                    <a16:creationId xmlns:a16="http://schemas.microsoft.com/office/drawing/2014/main" id="{93CFA24A-2635-4244-ACAB-AE47A9A6479F}"/>
                  </a:ext>
                </a:extLst>
              </p:cNvPr>
              <p:cNvSpPr/>
              <p:nvPr/>
            </p:nvSpPr>
            <p:spPr>
              <a:xfrm>
                <a:off x="3500429" y="5857892"/>
                <a:ext cx="214315" cy="2143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cxnSp>
            <p:nvCxnSpPr>
              <p:cNvPr id="465" name="Straight Arrow Connector 464">
                <a:extLst>
                  <a:ext uri="{FF2B5EF4-FFF2-40B4-BE49-F238E27FC236}">
                    <a16:creationId xmlns:a16="http://schemas.microsoft.com/office/drawing/2014/main" id="{C4ABA040-DF8E-4C95-9018-456CD5ED3831}"/>
                  </a:ext>
                </a:extLst>
              </p:cNvPr>
              <p:cNvCxnSpPr>
                <a:stCxn id="279" idx="6"/>
                <a:endCxn id="293" idx="2"/>
              </p:cNvCxnSpPr>
              <p:nvPr/>
            </p:nvCxnSpPr>
            <p:spPr>
              <a:xfrm>
                <a:off x="2857488" y="2036753"/>
                <a:ext cx="642941" cy="35718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67" name="Straight Arrow Connector 466">
                <a:extLst>
                  <a:ext uri="{FF2B5EF4-FFF2-40B4-BE49-F238E27FC236}">
                    <a16:creationId xmlns:a16="http://schemas.microsoft.com/office/drawing/2014/main" id="{FCA5D236-1248-4C6E-BAB3-DE82CC0FE6D3}"/>
                  </a:ext>
                </a:extLst>
              </p:cNvPr>
              <p:cNvCxnSpPr>
                <a:stCxn id="279" idx="6"/>
                <a:endCxn id="291" idx="2"/>
              </p:cNvCxnSpPr>
              <p:nvPr/>
            </p:nvCxnSpPr>
            <p:spPr>
              <a:xfrm flipV="1">
                <a:off x="2857488" y="1679563"/>
                <a:ext cx="642941" cy="35719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69" name="Straight Arrow Connector 468">
                <a:extLst>
                  <a:ext uri="{FF2B5EF4-FFF2-40B4-BE49-F238E27FC236}">
                    <a16:creationId xmlns:a16="http://schemas.microsoft.com/office/drawing/2014/main" id="{5C709685-CD9E-482C-B007-8D4E2F4368F4}"/>
                  </a:ext>
                </a:extLst>
              </p:cNvPr>
              <p:cNvCxnSpPr>
                <a:stCxn id="279" idx="6"/>
                <a:endCxn id="292" idx="2"/>
              </p:cNvCxnSpPr>
              <p:nvPr/>
            </p:nvCxnSpPr>
            <p:spPr>
              <a:xfrm>
                <a:off x="2857488" y="2036753"/>
                <a:ext cx="642941" cy="158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71" name="Straight Arrow Connector 470">
                <a:extLst>
                  <a:ext uri="{FF2B5EF4-FFF2-40B4-BE49-F238E27FC236}">
                    <a16:creationId xmlns:a16="http://schemas.microsoft.com/office/drawing/2014/main" id="{AEBCA9FB-F10A-467E-95F6-3FA4F33B36E9}"/>
                  </a:ext>
                </a:extLst>
              </p:cNvPr>
              <p:cNvCxnSpPr>
                <a:stCxn id="281" idx="6"/>
                <a:endCxn id="294" idx="2"/>
              </p:cNvCxnSpPr>
              <p:nvPr/>
            </p:nvCxnSpPr>
            <p:spPr>
              <a:xfrm>
                <a:off x="2857488" y="2751133"/>
                <a:ext cx="642941" cy="158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75" name="Straight Arrow Connector 474">
                <a:extLst>
                  <a:ext uri="{FF2B5EF4-FFF2-40B4-BE49-F238E27FC236}">
                    <a16:creationId xmlns:a16="http://schemas.microsoft.com/office/drawing/2014/main" id="{20A54962-D3DE-4ACD-861D-AD50DE84A7DF}"/>
                  </a:ext>
                </a:extLst>
              </p:cNvPr>
              <p:cNvCxnSpPr>
                <a:stCxn id="281" idx="6"/>
                <a:endCxn id="295" idx="2"/>
              </p:cNvCxnSpPr>
              <p:nvPr/>
            </p:nvCxnSpPr>
            <p:spPr>
              <a:xfrm>
                <a:off x="2857488" y="2751133"/>
                <a:ext cx="642941" cy="35718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77" name="Straight Arrow Connector 476">
                <a:extLst>
                  <a:ext uri="{FF2B5EF4-FFF2-40B4-BE49-F238E27FC236}">
                    <a16:creationId xmlns:a16="http://schemas.microsoft.com/office/drawing/2014/main" id="{B2B523F5-9725-4283-B7C6-646992229729}"/>
                  </a:ext>
                </a:extLst>
              </p:cNvPr>
              <p:cNvCxnSpPr>
                <a:stCxn id="281" idx="6"/>
                <a:endCxn id="296" idx="1"/>
              </p:cNvCxnSpPr>
              <p:nvPr/>
            </p:nvCxnSpPr>
            <p:spPr>
              <a:xfrm>
                <a:off x="2857488" y="2751133"/>
                <a:ext cx="674692" cy="63817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79" name="Straight Arrow Connector 478">
                <a:extLst>
                  <a:ext uri="{FF2B5EF4-FFF2-40B4-BE49-F238E27FC236}">
                    <a16:creationId xmlns:a16="http://schemas.microsoft.com/office/drawing/2014/main" id="{91F59160-FF7E-4504-9185-26AE40C69E91}"/>
                  </a:ext>
                </a:extLst>
              </p:cNvPr>
              <p:cNvCxnSpPr>
                <a:stCxn id="284" idx="6"/>
                <a:endCxn id="297" idx="2"/>
              </p:cNvCxnSpPr>
              <p:nvPr/>
            </p:nvCxnSpPr>
            <p:spPr>
              <a:xfrm>
                <a:off x="2857488" y="3822703"/>
                <a:ext cx="642941"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81" name="Straight Arrow Connector 480">
                <a:extLst>
                  <a:ext uri="{FF2B5EF4-FFF2-40B4-BE49-F238E27FC236}">
                    <a16:creationId xmlns:a16="http://schemas.microsoft.com/office/drawing/2014/main" id="{AC646D28-CE73-4C9B-A2AE-7329F7933B72}"/>
                  </a:ext>
                </a:extLst>
              </p:cNvPr>
              <p:cNvCxnSpPr>
                <a:stCxn id="285" idx="6"/>
                <a:endCxn id="298" idx="2"/>
              </p:cNvCxnSpPr>
              <p:nvPr/>
            </p:nvCxnSpPr>
            <p:spPr>
              <a:xfrm>
                <a:off x="2928925" y="4179893"/>
                <a:ext cx="571504" cy="158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85" name="Straight Arrow Connector 484">
                <a:extLst>
                  <a:ext uri="{FF2B5EF4-FFF2-40B4-BE49-F238E27FC236}">
                    <a16:creationId xmlns:a16="http://schemas.microsoft.com/office/drawing/2014/main" id="{C1252E0D-749F-4E0E-AF18-62F45736C014}"/>
                  </a:ext>
                </a:extLst>
              </p:cNvPr>
              <p:cNvCxnSpPr>
                <a:stCxn id="285" idx="6"/>
                <a:endCxn id="299" idx="2"/>
              </p:cNvCxnSpPr>
              <p:nvPr/>
            </p:nvCxnSpPr>
            <p:spPr>
              <a:xfrm>
                <a:off x="2857488" y="4179893"/>
                <a:ext cx="642941" cy="35718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88" name="Straight Arrow Connector 487">
                <a:extLst>
                  <a:ext uri="{FF2B5EF4-FFF2-40B4-BE49-F238E27FC236}">
                    <a16:creationId xmlns:a16="http://schemas.microsoft.com/office/drawing/2014/main" id="{C5AA2FB9-F2A1-4712-A5BE-D6CB59BA7BA8}"/>
                  </a:ext>
                </a:extLst>
              </p:cNvPr>
              <p:cNvCxnSpPr>
                <a:stCxn id="287" idx="6"/>
                <a:endCxn id="300" idx="2"/>
              </p:cNvCxnSpPr>
              <p:nvPr/>
            </p:nvCxnSpPr>
            <p:spPr>
              <a:xfrm>
                <a:off x="2857488" y="4894273"/>
                <a:ext cx="642941" cy="158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91" name="Straight Arrow Connector 490">
                <a:extLst>
                  <a:ext uri="{FF2B5EF4-FFF2-40B4-BE49-F238E27FC236}">
                    <a16:creationId xmlns:a16="http://schemas.microsoft.com/office/drawing/2014/main" id="{89F4A36A-57FF-4195-B14F-3BFD16DF95F6}"/>
                  </a:ext>
                </a:extLst>
              </p:cNvPr>
              <p:cNvCxnSpPr>
                <a:stCxn id="288" idx="6"/>
                <a:endCxn id="301" idx="2"/>
              </p:cNvCxnSpPr>
              <p:nvPr/>
            </p:nvCxnSpPr>
            <p:spPr>
              <a:xfrm>
                <a:off x="2857488" y="5251462"/>
                <a:ext cx="642941"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93" name="Straight Arrow Connector 492">
                <a:extLst>
                  <a:ext uri="{FF2B5EF4-FFF2-40B4-BE49-F238E27FC236}">
                    <a16:creationId xmlns:a16="http://schemas.microsoft.com/office/drawing/2014/main" id="{BF8B8CA1-A030-49D4-B7C7-3964156FBF5F}"/>
                  </a:ext>
                </a:extLst>
              </p:cNvPr>
              <p:cNvCxnSpPr>
                <a:stCxn id="290" idx="6"/>
                <a:endCxn id="302" idx="2"/>
              </p:cNvCxnSpPr>
              <p:nvPr/>
            </p:nvCxnSpPr>
            <p:spPr>
              <a:xfrm flipV="1">
                <a:off x="2857488" y="5608653"/>
                <a:ext cx="642941" cy="35718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95" name="Straight Arrow Connector 494">
                <a:extLst>
                  <a:ext uri="{FF2B5EF4-FFF2-40B4-BE49-F238E27FC236}">
                    <a16:creationId xmlns:a16="http://schemas.microsoft.com/office/drawing/2014/main" id="{4041BCBE-4C0A-4252-A86E-0BFA2FE01A34}"/>
                  </a:ext>
                </a:extLst>
              </p:cNvPr>
              <p:cNvCxnSpPr>
                <a:stCxn id="290" idx="6"/>
                <a:endCxn id="303" idx="2"/>
              </p:cNvCxnSpPr>
              <p:nvPr/>
            </p:nvCxnSpPr>
            <p:spPr>
              <a:xfrm>
                <a:off x="2857488" y="5965842"/>
                <a:ext cx="642941"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sp>
          <p:nvSpPr>
            <p:cNvPr id="464" name="Explosion 1 463">
              <a:extLst>
                <a:ext uri="{FF2B5EF4-FFF2-40B4-BE49-F238E27FC236}">
                  <a16:creationId xmlns:a16="http://schemas.microsoft.com/office/drawing/2014/main" id="{21344BBB-5E70-41F5-95F7-1346E6C327C2}"/>
                </a:ext>
              </a:extLst>
            </p:cNvPr>
            <p:cNvSpPr/>
            <p:nvPr/>
          </p:nvSpPr>
          <p:spPr>
            <a:xfrm>
              <a:off x="3635368" y="4110042"/>
              <a:ext cx="142876" cy="142876"/>
            </a:xfrm>
            <a:prstGeom prst="irregularSeal1">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grpSp>
        <p:nvGrpSpPr>
          <p:cNvPr id="24" name="Group 690">
            <a:extLst>
              <a:ext uri="{FF2B5EF4-FFF2-40B4-BE49-F238E27FC236}">
                <a16:creationId xmlns:a16="http://schemas.microsoft.com/office/drawing/2014/main" id="{549D9135-4461-4E7B-82BE-125A16CF5894}"/>
              </a:ext>
            </a:extLst>
          </p:cNvPr>
          <p:cNvGrpSpPr>
            <a:grpSpLocks/>
          </p:cNvGrpSpPr>
          <p:nvPr/>
        </p:nvGrpSpPr>
        <p:grpSpPr bwMode="auto">
          <a:xfrm>
            <a:off x="7096125" y="1571627"/>
            <a:ext cx="857250" cy="4500563"/>
            <a:chOff x="5072066" y="1571612"/>
            <a:chExt cx="857256" cy="4500594"/>
          </a:xfrm>
        </p:grpSpPr>
        <p:sp>
          <p:nvSpPr>
            <p:cNvPr id="330" name="Oval 329">
              <a:extLst>
                <a:ext uri="{FF2B5EF4-FFF2-40B4-BE49-F238E27FC236}">
                  <a16:creationId xmlns:a16="http://schemas.microsoft.com/office/drawing/2014/main" id="{5EFAE952-41F8-4D0A-8316-2105FFC762D9}"/>
                </a:ext>
              </a:extLst>
            </p:cNvPr>
            <p:cNvSpPr/>
            <p:nvPr/>
          </p:nvSpPr>
          <p:spPr>
            <a:xfrm>
              <a:off x="5715009" y="1571612"/>
              <a:ext cx="214313" cy="2143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31" name="Oval 330">
              <a:extLst>
                <a:ext uri="{FF2B5EF4-FFF2-40B4-BE49-F238E27FC236}">
                  <a16:creationId xmlns:a16="http://schemas.microsoft.com/office/drawing/2014/main" id="{AD3BA97B-3069-4AF4-A0EA-9E426749CD2E}"/>
                </a:ext>
              </a:extLst>
            </p:cNvPr>
            <p:cNvSpPr/>
            <p:nvPr/>
          </p:nvSpPr>
          <p:spPr>
            <a:xfrm>
              <a:off x="5715009" y="1928802"/>
              <a:ext cx="214313" cy="2143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32" name="Oval 331">
              <a:extLst>
                <a:ext uri="{FF2B5EF4-FFF2-40B4-BE49-F238E27FC236}">
                  <a16:creationId xmlns:a16="http://schemas.microsoft.com/office/drawing/2014/main" id="{2C5CD87A-E8ED-4B7A-895C-9C1C9F6AF4CE}"/>
                </a:ext>
              </a:extLst>
            </p:cNvPr>
            <p:cNvSpPr/>
            <p:nvPr/>
          </p:nvSpPr>
          <p:spPr>
            <a:xfrm>
              <a:off x="5715009" y="2285992"/>
              <a:ext cx="214313" cy="2143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33" name="Oval 332">
              <a:extLst>
                <a:ext uri="{FF2B5EF4-FFF2-40B4-BE49-F238E27FC236}">
                  <a16:creationId xmlns:a16="http://schemas.microsoft.com/office/drawing/2014/main" id="{CCE503D7-C488-40DA-BE48-A0DB54CA3763}"/>
                </a:ext>
              </a:extLst>
            </p:cNvPr>
            <p:cNvSpPr/>
            <p:nvPr/>
          </p:nvSpPr>
          <p:spPr>
            <a:xfrm>
              <a:off x="5715009" y="2643182"/>
              <a:ext cx="214313" cy="2143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34" name="Oval 333">
              <a:extLst>
                <a:ext uri="{FF2B5EF4-FFF2-40B4-BE49-F238E27FC236}">
                  <a16:creationId xmlns:a16="http://schemas.microsoft.com/office/drawing/2014/main" id="{F4B25CA2-43C8-4CA2-B667-5E2921FF9F48}"/>
                </a:ext>
              </a:extLst>
            </p:cNvPr>
            <p:cNvSpPr/>
            <p:nvPr/>
          </p:nvSpPr>
          <p:spPr>
            <a:xfrm>
              <a:off x="5715009" y="3000372"/>
              <a:ext cx="214313" cy="2143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35" name="Oval 334">
              <a:extLst>
                <a:ext uri="{FF2B5EF4-FFF2-40B4-BE49-F238E27FC236}">
                  <a16:creationId xmlns:a16="http://schemas.microsoft.com/office/drawing/2014/main" id="{9351AF76-8D69-4066-BC18-764F30361676}"/>
                </a:ext>
              </a:extLst>
            </p:cNvPr>
            <p:cNvSpPr/>
            <p:nvPr/>
          </p:nvSpPr>
          <p:spPr>
            <a:xfrm>
              <a:off x="5715009" y="3357562"/>
              <a:ext cx="214313" cy="2143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36" name="Oval 335">
              <a:extLst>
                <a:ext uri="{FF2B5EF4-FFF2-40B4-BE49-F238E27FC236}">
                  <a16:creationId xmlns:a16="http://schemas.microsoft.com/office/drawing/2014/main" id="{53CD60D7-8E1E-4DCD-9DA6-FA6CD61C7730}"/>
                </a:ext>
              </a:extLst>
            </p:cNvPr>
            <p:cNvSpPr/>
            <p:nvPr/>
          </p:nvSpPr>
          <p:spPr>
            <a:xfrm>
              <a:off x="5715009" y="3714752"/>
              <a:ext cx="214313" cy="2143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37" name="Oval 336">
              <a:extLst>
                <a:ext uri="{FF2B5EF4-FFF2-40B4-BE49-F238E27FC236}">
                  <a16:creationId xmlns:a16="http://schemas.microsoft.com/office/drawing/2014/main" id="{88695C76-AE9C-45E8-8DD5-639BE3143073}"/>
                </a:ext>
              </a:extLst>
            </p:cNvPr>
            <p:cNvSpPr/>
            <p:nvPr/>
          </p:nvSpPr>
          <p:spPr>
            <a:xfrm>
              <a:off x="5715009" y="4071942"/>
              <a:ext cx="214313" cy="2143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38" name="Oval 337">
              <a:extLst>
                <a:ext uri="{FF2B5EF4-FFF2-40B4-BE49-F238E27FC236}">
                  <a16:creationId xmlns:a16="http://schemas.microsoft.com/office/drawing/2014/main" id="{C9D81FAF-9CBE-4C16-BD3D-6E6BED3A8626}"/>
                </a:ext>
              </a:extLst>
            </p:cNvPr>
            <p:cNvSpPr/>
            <p:nvPr/>
          </p:nvSpPr>
          <p:spPr>
            <a:xfrm>
              <a:off x="5715009" y="4429132"/>
              <a:ext cx="214313" cy="2143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39" name="Oval 338">
              <a:extLst>
                <a:ext uri="{FF2B5EF4-FFF2-40B4-BE49-F238E27FC236}">
                  <a16:creationId xmlns:a16="http://schemas.microsoft.com/office/drawing/2014/main" id="{E0ACE95B-ABCB-4CB0-860C-8187649D4950}"/>
                </a:ext>
              </a:extLst>
            </p:cNvPr>
            <p:cNvSpPr/>
            <p:nvPr/>
          </p:nvSpPr>
          <p:spPr>
            <a:xfrm>
              <a:off x="5715009" y="4786322"/>
              <a:ext cx="214313" cy="2143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40" name="Oval 339">
              <a:extLst>
                <a:ext uri="{FF2B5EF4-FFF2-40B4-BE49-F238E27FC236}">
                  <a16:creationId xmlns:a16="http://schemas.microsoft.com/office/drawing/2014/main" id="{F07FC06B-C886-4C2A-ADEC-96CCB3F54903}"/>
                </a:ext>
              </a:extLst>
            </p:cNvPr>
            <p:cNvSpPr/>
            <p:nvPr/>
          </p:nvSpPr>
          <p:spPr>
            <a:xfrm>
              <a:off x="5715009" y="5143512"/>
              <a:ext cx="214313" cy="2143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41" name="Oval 340">
              <a:extLst>
                <a:ext uri="{FF2B5EF4-FFF2-40B4-BE49-F238E27FC236}">
                  <a16:creationId xmlns:a16="http://schemas.microsoft.com/office/drawing/2014/main" id="{3493DB2C-2E64-4FDA-BC05-A3793230EAD8}"/>
                </a:ext>
              </a:extLst>
            </p:cNvPr>
            <p:cNvSpPr/>
            <p:nvPr/>
          </p:nvSpPr>
          <p:spPr>
            <a:xfrm>
              <a:off x="5715009" y="5500702"/>
              <a:ext cx="214313" cy="2143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42" name="Oval 341">
              <a:extLst>
                <a:ext uri="{FF2B5EF4-FFF2-40B4-BE49-F238E27FC236}">
                  <a16:creationId xmlns:a16="http://schemas.microsoft.com/office/drawing/2014/main" id="{9EBF05C9-935F-4108-81C8-8CF73C3B8695}"/>
                </a:ext>
              </a:extLst>
            </p:cNvPr>
            <p:cNvSpPr/>
            <p:nvPr/>
          </p:nvSpPr>
          <p:spPr>
            <a:xfrm>
              <a:off x="5715009" y="5857892"/>
              <a:ext cx="214313" cy="2143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cxnSp>
          <p:nvCxnSpPr>
            <p:cNvPr id="551" name="Straight Arrow Connector 550">
              <a:extLst>
                <a:ext uri="{FF2B5EF4-FFF2-40B4-BE49-F238E27FC236}">
                  <a16:creationId xmlns:a16="http://schemas.microsoft.com/office/drawing/2014/main" id="{8ADCBB68-9B54-4B33-BE2D-2B25180A4B2B}"/>
                </a:ext>
              </a:extLst>
            </p:cNvPr>
            <p:cNvCxnSpPr>
              <a:stCxn id="317" idx="6"/>
              <a:endCxn id="330" idx="2"/>
            </p:cNvCxnSpPr>
            <p:nvPr/>
          </p:nvCxnSpPr>
          <p:spPr>
            <a:xfrm>
              <a:off x="5072066" y="1679563"/>
              <a:ext cx="642943"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53" name="Straight Arrow Connector 552">
              <a:extLst>
                <a:ext uri="{FF2B5EF4-FFF2-40B4-BE49-F238E27FC236}">
                  <a16:creationId xmlns:a16="http://schemas.microsoft.com/office/drawing/2014/main" id="{0FA65594-367F-4F52-AC79-8C3DFAE8A35A}"/>
                </a:ext>
              </a:extLst>
            </p:cNvPr>
            <p:cNvCxnSpPr>
              <a:stCxn id="317" idx="6"/>
              <a:endCxn id="331" idx="2"/>
            </p:cNvCxnSpPr>
            <p:nvPr/>
          </p:nvCxnSpPr>
          <p:spPr>
            <a:xfrm>
              <a:off x="5072066" y="1679563"/>
              <a:ext cx="642943" cy="35719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55" name="Straight Arrow Connector 554">
              <a:extLst>
                <a:ext uri="{FF2B5EF4-FFF2-40B4-BE49-F238E27FC236}">
                  <a16:creationId xmlns:a16="http://schemas.microsoft.com/office/drawing/2014/main" id="{42CB33DE-ADD4-414C-B7B2-9B6492EF93C2}"/>
                </a:ext>
              </a:extLst>
            </p:cNvPr>
            <p:cNvCxnSpPr>
              <a:stCxn id="322" idx="6"/>
              <a:endCxn id="332" idx="2"/>
            </p:cNvCxnSpPr>
            <p:nvPr/>
          </p:nvCxnSpPr>
          <p:spPr>
            <a:xfrm flipV="1">
              <a:off x="5143505" y="2393943"/>
              <a:ext cx="571504" cy="107157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557" name="Straight Arrow Connector 556">
              <a:extLst>
                <a:ext uri="{FF2B5EF4-FFF2-40B4-BE49-F238E27FC236}">
                  <a16:creationId xmlns:a16="http://schemas.microsoft.com/office/drawing/2014/main" id="{B5108327-0A9F-48D2-875F-2D4D8B368D4D}"/>
                </a:ext>
              </a:extLst>
            </p:cNvPr>
            <p:cNvCxnSpPr>
              <a:stCxn id="322" idx="6"/>
              <a:endCxn id="333" idx="2"/>
            </p:cNvCxnSpPr>
            <p:nvPr/>
          </p:nvCxnSpPr>
          <p:spPr>
            <a:xfrm flipV="1">
              <a:off x="5143505" y="2751133"/>
              <a:ext cx="571504" cy="71438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559" name="Straight Arrow Connector 558">
              <a:extLst>
                <a:ext uri="{FF2B5EF4-FFF2-40B4-BE49-F238E27FC236}">
                  <a16:creationId xmlns:a16="http://schemas.microsoft.com/office/drawing/2014/main" id="{501D0FBB-F144-41E2-A3AD-DC21C4D238C5}"/>
                </a:ext>
              </a:extLst>
            </p:cNvPr>
            <p:cNvCxnSpPr>
              <a:stCxn id="322" idx="6"/>
              <a:endCxn id="334" idx="2"/>
            </p:cNvCxnSpPr>
            <p:nvPr/>
          </p:nvCxnSpPr>
          <p:spPr>
            <a:xfrm flipV="1">
              <a:off x="5143505" y="3108323"/>
              <a:ext cx="571504" cy="35719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561" name="Straight Arrow Connector 560">
              <a:extLst>
                <a:ext uri="{FF2B5EF4-FFF2-40B4-BE49-F238E27FC236}">
                  <a16:creationId xmlns:a16="http://schemas.microsoft.com/office/drawing/2014/main" id="{A0F42232-681D-4E4D-9AD8-5230D5128212}"/>
                </a:ext>
              </a:extLst>
            </p:cNvPr>
            <p:cNvCxnSpPr>
              <a:stCxn id="323" idx="6"/>
              <a:endCxn id="335" idx="2"/>
            </p:cNvCxnSpPr>
            <p:nvPr/>
          </p:nvCxnSpPr>
          <p:spPr>
            <a:xfrm flipV="1">
              <a:off x="5143505" y="3465513"/>
              <a:ext cx="571504" cy="357189"/>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563" name="Straight Arrow Connector 562">
              <a:extLst>
                <a:ext uri="{FF2B5EF4-FFF2-40B4-BE49-F238E27FC236}">
                  <a16:creationId xmlns:a16="http://schemas.microsoft.com/office/drawing/2014/main" id="{35416ECD-3A9A-4E07-9C42-254D2833D9BE}"/>
                </a:ext>
              </a:extLst>
            </p:cNvPr>
            <p:cNvCxnSpPr>
              <a:stCxn id="323" idx="6"/>
              <a:endCxn id="336" idx="2"/>
            </p:cNvCxnSpPr>
            <p:nvPr/>
          </p:nvCxnSpPr>
          <p:spPr>
            <a:xfrm>
              <a:off x="5072066" y="3822703"/>
              <a:ext cx="642943" cy="1588"/>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565" name="Straight Arrow Connector 564">
              <a:extLst>
                <a:ext uri="{FF2B5EF4-FFF2-40B4-BE49-F238E27FC236}">
                  <a16:creationId xmlns:a16="http://schemas.microsoft.com/office/drawing/2014/main" id="{1C6816FE-DA53-412A-8347-7F0C00C93098}"/>
                </a:ext>
              </a:extLst>
            </p:cNvPr>
            <p:cNvCxnSpPr>
              <a:stCxn id="324" idx="6"/>
              <a:endCxn id="337" idx="2"/>
            </p:cNvCxnSpPr>
            <p:nvPr/>
          </p:nvCxnSpPr>
          <p:spPr>
            <a:xfrm>
              <a:off x="5072066" y="4179893"/>
              <a:ext cx="642943" cy="1587"/>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567" name="Straight Arrow Connector 566">
              <a:extLst>
                <a:ext uri="{FF2B5EF4-FFF2-40B4-BE49-F238E27FC236}">
                  <a16:creationId xmlns:a16="http://schemas.microsoft.com/office/drawing/2014/main" id="{976E2DD6-D596-4FDB-86F8-ABDEA4579EF1}"/>
                </a:ext>
              </a:extLst>
            </p:cNvPr>
            <p:cNvCxnSpPr>
              <a:stCxn id="324" idx="6"/>
              <a:endCxn id="338" idx="2"/>
            </p:cNvCxnSpPr>
            <p:nvPr/>
          </p:nvCxnSpPr>
          <p:spPr>
            <a:xfrm>
              <a:off x="5072066" y="4179893"/>
              <a:ext cx="642943" cy="357189"/>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569" name="Straight Arrow Connector 568">
              <a:extLst>
                <a:ext uri="{FF2B5EF4-FFF2-40B4-BE49-F238E27FC236}">
                  <a16:creationId xmlns:a16="http://schemas.microsoft.com/office/drawing/2014/main" id="{D7EBB021-4B6C-43BD-8765-7CBFC254537C}"/>
                </a:ext>
              </a:extLst>
            </p:cNvPr>
            <p:cNvCxnSpPr>
              <a:stCxn id="326" idx="6"/>
              <a:endCxn id="339" idx="2"/>
            </p:cNvCxnSpPr>
            <p:nvPr/>
          </p:nvCxnSpPr>
          <p:spPr>
            <a:xfrm>
              <a:off x="5072066" y="4894273"/>
              <a:ext cx="642943" cy="1587"/>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571" name="Straight Arrow Connector 570">
              <a:extLst>
                <a:ext uri="{FF2B5EF4-FFF2-40B4-BE49-F238E27FC236}">
                  <a16:creationId xmlns:a16="http://schemas.microsoft.com/office/drawing/2014/main" id="{6FF4A483-FA5A-4433-A1CD-A893C8FE7821}"/>
                </a:ext>
              </a:extLst>
            </p:cNvPr>
            <p:cNvCxnSpPr>
              <a:stCxn id="326" idx="6"/>
              <a:endCxn id="340" idx="2"/>
            </p:cNvCxnSpPr>
            <p:nvPr/>
          </p:nvCxnSpPr>
          <p:spPr>
            <a:xfrm>
              <a:off x="5072066" y="4894273"/>
              <a:ext cx="642943" cy="357189"/>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573" name="Straight Arrow Connector 572">
              <a:extLst>
                <a:ext uri="{FF2B5EF4-FFF2-40B4-BE49-F238E27FC236}">
                  <a16:creationId xmlns:a16="http://schemas.microsoft.com/office/drawing/2014/main" id="{78EB69AB-49FD-4F4D-9A3D-B9946DA399FB}"/>
                </a:ext>
              </a:extLst>
            </p:cNvPr>
            <p:cNvCxnSpPr>
              <a:stCxn id="328" idx="6"/>
              <a:endCxn id="341" idx="2"/>
            </p:cNvCxnSpPr>
            <p:nvPr/>
          </p:nvCxnSpPr>
          <p:spPr>
            <a:xfrm>
              <a:off x="5072066" y="5608653"/>
              <a:ext cx="642943" cy="1587"/>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575" name="Straight Arrow Connector 574">
              <a:extLst>
                <a:ext uri="{FF2B5EF4-FFF2-40B4-BE49-F238E27FC236}">
                  <a16:creationId xmlns:a16="http://schemas.microsoft.com/office/drawing/2014/main" id="{CD60883F-BA27-45AF-B275-86D16D632A5A}"/>
                </a:ext>
              </a:extLst>
            </p:cNvPr>
            <p:cNvCxnSpPr>
              <a:stCxn id="328" idx="6"/>
              <a:endCxn id="342" idx="2"/>
            </p:cNvCxnSpPr>
            <p:nvPr/>
          </p:nvCxnSpPr>
          <p:spPr>
            <a:xfrm>
              <a:off x="5072066" y="5608653"/>
              <a:ext cx="642943" cy="357189"/>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grpSp>
        <p:nvGrpSpPr>
          <p:cNvPr id="25" name="Group 479">
            <a:extLst>
              <a:ext uri="{FF2B5EF4-FFF2-40B4-BE49-F238E27FC236}">
                <a16:creationId xmlns:a16="http://schemas.microsoft.com/office/drawing/2014/main" id="{F646BA10-C518-4F8D-8047-B84AD92E9996}"/>
              </a:ext>
            </a:extLst>
          </p:cNvPr>
          <p:cNvGrpSpPr>
            <a:grpSpLocks/>
          </p:cNvGrpSpPr>
          <p:nvPr/>
        </p:nvGrpSpPr>
        <p:grpSpPr bwMode="auto">
          <a:xfrm>
            <a:off x="6381752" y="1571627"/>
            <a:ext cx="785813" cy="4500563"/>
            <a:chOff x="4857752" y="1571612"/>
            <a:chExt cx="785818" cy="4500594"/>
          </a:xfrm>
        </p:grpSpPr>
        <p:grpSp>
          <p:nvGrpSpPr>
            <p:cNvPr id="32784" name="Group 689">
              <a:extLst>
                <a:ext uri="{FF2B5EF4-FFF2-40B4-BE49-F238E27FC236}">
                  <a16:creationId xmlns:a16="http://schemas.microsoft.com/office/drawing/2014/main" id="{BC00E2F7-6429-4163-82D4-E87C27690C88}"/>
                </a:ext>
              </a:extLst>
            </p:cNvPr>
            <p:cNvGrpSpPr>
              <a:grpSpLocks/>
            </p:cNvGrpSpPr>
            <p:nvPr/>
          </p:nvGrpSpPr>
          <p:grpSpPr bwMode="auto">
            <a:xfrm>
              <a:off x="4857752" y="1571612"/>
              <a:ext cx="785818" cy="4500594"/>
              <a:chOff x="4357686" y="1571612"/>
              <a:chExt cx="785818" cy="4500594"/>
            </a:xfrm>
          </p:grpSpPr>
          <p:sp>
            <p:nvSpPr>
              <p:cNvPr id="317" name="Oval 316">
                <a:extLst>
                  <a:ext uri="{FF2B5EF4-FFF2-40B4-BE49-F238E27FC236}">
                    <a16:creationId xmlns:a16="http://schemas.microsoft.com/office/drawing/2014/main" id="{F9C4E58F-7FBA-42B5-A336-428DFDC233A7}"/>
                  </a:ext>
                </a:extLst>
              </p:cNvPr>
              <p:cNvSpPr/>
              <p:nvPr/>
            </p:nvSpPr>
            <p:spPr>
              <a:xfrm>
                <a:off x="4929190" y="1571612"/>
                <a:ext cx="214314" cy="2143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18" name="Oval 317">
                <a:extLst>
                  <a:ext uri="{FF2B5EF4-FFF2-40B4-BE49-F238E27FC236}">
                    <a16:creationId xmlns:a16="http://schemas.microsoft.com/office/drawing/2014/main" id="{2FB26867-8444-4FBA-B305-F04F2CFC1ADA}"/>
                  </a:ext>
                </a:extLst>
              </p:cNvPr>
              <p:cNvSpPr/>
              <p:nvPr/>
            </p:nvSpPr>
            <p:spPr>
              <a:xfrm>
                <a:off x="4929190" y="1928802"/>
                <a:ext cx="214314" cy="2143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19" name="Oval 318">
                <a:extLst>
                  <a:ext uri="{FF2B5EF4-FFF2-40B4-BE49-F238E27FC236}">
                    <a16:creationId xmlns:a16="http://schemas.microsoft.com/office/drawing/2014/main" id="{BDC0B1AA-78A8-4116-825A-E20BD1D92472}"/>
                  </a:ext>
                </a:extLst>
              </p:cNvPr>
              <p:cNvSpPr/>
              <p:nvPr/>
            </p:nvSpPr>
            <p:spPr>
              <a:xfrm>
                <a:off x="4929190" y="2285992"/>
                <a:ext cx="214314" cy="2143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20" name="Oval 319">
                <a:extLst>
                  <a:ext uri="{FF2B5EF4-FFF2-40B4-BE49-F238E27FC236}">
                    <a16:creationId xmlns:a16="http://schemas.microsoft.com/office/drawing/2014/main" id="{A4FF4E60-2446-4FE0-9F35-9AF1F6046950}"/>
                  </a:ext>
                </a:extLst>
              </p:cNvPr>
              <p:cNvSpPr/>
              <p:nvPr/>
            </p:nvSpPr>
            <p:spPr>
              <a:xfrm>
                <a:off x="4929190" y="2643182"/>
                <a:ext cx="214314" cy="2143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21" name="Oval 320">
                <a:extLst>
                  <a:ext uri="{FF2B5EF4-FFF2-40B4-BE49-F238E27FC236}">
                    <a16:creationId xmlns:a16="http://schemas.microsoft.com/office/drawing/2014/main" id="{543244BE-9B6A-4678-8610-0C3523727D43}"/>
                  </a:ext>
                </a:extLst>
              </p:cNvPr>
              <p:cNvSpPr/>
              <p:nvPr/>
            </p:nvSpPr>
            <p:spPr>
              <a:xfrm>
                <a:off x="4929190" y="3000372"/>
                <a:ext cx="214314" cy="2143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22" name="Oval 321">
                <a:extLst>
                  <a:ext uri="{FF2B5EF4-FFF2-40B4-BE49-F238E27FC236}">
                    <a16:creationId xmlns:a16="http://schemas.microsoft.com/office/drawing/2014/main" id="{31B8E78C-CD7D-41EB-B839-2C9A4A170BDE}"/>
                  </a:ext>
                </a:extLst>
              </p:cNvPr>
              <p:cNvSpPr/>
              <p:nvPr/>
            </p:nvSpPr>
            <p:spPr>
              <a:xfrm>
                <a:off x="4929190" y="3357562"/>
                <a:ext cx="214314" cy="2143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23" name="Oval 322">
                <a:extLst>
                  <a:ext uri="{FF2B5EF4-FFF2-40B4-BE49-F238E27FC236}">
                    <a16:creationId xmlns:a16="http://schemas.microsoft.com/office/drawing/2014/main" id="{E2F57790-0035-4F03-8BFE-AD596F870A76}"/>
                  </a:ext>
                </a:extLst>
              </p:cNvPr>
              <p:cNvSpPr/>
              <p:nvPr/>
            </p:nvSpPr>
            <p:spPr>
              <a:xfrm>
                <a:off x="4929190" y="3714752"/>
                <a:ext cx="214314" cy="2143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24" name="Oval 323">
                <a:extLst>
                  <a:ext uri="{FF2B5EF4-FFF2-40B4-BE49-F238E27FC236}">
                    <a16:creationId xmlns:a16="http://schemas.microsoft.com/office/drawing/2014/main" id="{0C2869E4-5A79-49EE-BE98-4155FE89740D}"/>
                  </a:ext>
                </a:extLst>
              </p:cNvPr>
              <p:cNvSpPr/>
              <p:nvPr/>
            </p:nvSpPr>
            <p:spPr>
              <a:xfrm>
                <a:off x="4929190" y="4071942"/>
                <a:ext cx="214314" cy="2143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25" name="Oval 324">
                <a:extLst>
                  <a:ext uri="{FF2B5EF4-FFF2-40B4-BE49-F238E27FC236}">
                    <a16:creationId xmlns:a16="http://schemas.microsoft.com/office/drawing/2014/main" id="{282DC161-9609-43EC-8A5D-4BA88271B8E7}"/>
                  </a:ext>
                </a:extLst>
              </p:cNvPr>
              <p:cNvSpPr/>
              <p:nvPr/>
            </p:nvSpPr>
            <p:spPr>
              <a:xfrm>
                <a:off x="4929190" y="4429132"/>
                <a:ext cx="214314" cy="2143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26" name="Oval 325">
                <a:extLst>
                  <a:ext uri="{FF2B5EF4-FFF2-40B4-BE49-F238E27FC236}">
                    <a16:creationId xmlns:a16="http://schemas.microsoft.com/office/drawing/2014/main" id="{468FD83B-DA43-4A74-BD6C-0AF5BBAF9793}"/>
                  </a:ext>
                </a:extLst>
              </p:cNvPr>
              <p:cNvSpPr/>
              <p:nvPr/>
            </p:nvSpPr>
            <p:spPr>
              <a:xfrm>
                <a:off x="4929190" y="4786322"/>
                <a:ext cx="214314" cy="2143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27" name="Oval 326">
                <a:extLst>
                  <a:ext uri="{FF2B5EF4-FFF2-40B4-BE49-F238E27FC236}">
                    <a16:creationId xmlns:a16="http://schemas.microsoft.com/office/drawing/2014/main" id="{91DE2E22-9C70-4604-9AA5-5EAE51B04318}"/>
                  </a:ext>
                </a:extLst>
              </p:cNvPr>
              <p:cNvSpPr/>
              <p:nvPr/>
            </p:nvSpPr>
            <p:spPr>
              <a:xfrm>
                <a:off x="4929190" y="5143512"/>
                <a:ext cx="214314" cy="2143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28" name="Oval 327">
                <a:extLst>
                  <a:ext uri="{FF2B5EF4-FFF2-40B4-BE49-F238E27FC236}">
                    <a16:creationId xmlns:a16="http://schemas.microsoft.com/office/drawing/2014/main" id="{72A9452F-17A9-4D58-B51F-98253AB5460A}"/>
                  </a:ext>
                </a:extLst>
              </p:cNvPr>
              <p:cNvSpPr/>
              <p:nvPr/>
            </p:nvSpPr>
            <p:spPr>
              <a:xfrm>
                <a:off x="4929190" y="5500702"/>
                <a:ext cx="214314" cy="2143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29" name="Oval 328">
                <a:extLst>
                  <a:ext uri="{FF2B5EF4-FFF2-40B4-BE49-F238E27FC236}">
                    <a16:creationId xmlns:a16="http://schemas.microsoft.com/office/drawing/2014/main" id="{ED12249C-5081-481D-AEE2-FB700263AEE7}"/>
                  </a:ext>
                </a:extLst>
              </p:cNvPr>
              <p:cNvSpPr/>
              <p:nvPr/>
            </p:nvSpPr>
            <p:spPr>
              <a:xfrm>
                <a:off x="4929190" y="5857892"/>
                <a:ext cx="214314" cy="2143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cxnSp>
            <p:nvCxnSpPr>
              <p:cNvPr id="523" name="Straight Arrow Connector 522">
                <a:extLst>
                  <a:ext uri="{FF2B5EF4-FFF2-40B4-BE49-F238E27FC236}">
                    <a16:creationId xmlns:a16="http://schemas.microsoft.com/office/drawing/2014/main" id="{09402094-95C8-44DA-856E-D76A0DD61769}"/>
                  </a:ext>
                </a:extLst>
              </p:cNvPr>
              <p:cNvCxnSpPr>
                <a:stCxn id="305" idx="6"/>
                <a:endCxn id="317" idx="3"/>
              </p:cNvCxnSpPr>
              <p:nvPr/>
            </p:nvCxnSpPr>
            <p:spPr>
              <a:xfrm flipV="1">
                <a:off x="4357686" y="1754176"/>
                <a:ext cx="603254" cy="28257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25" name="Straight Arrow Connector 524">
                <a:extLst>
                  <a:ext uri="{FF2B5EF4-FFF2-40B4-BE49-F238E27FC236}">
                    <a16:creationId xmlns:a16="http://schemas.microsoft.com/office/drawing/2014/main" id="{68A3458E-ABB0-4CB6-8344-6E03C50BA3F3}"/>
                  </a:ext>
                </a:extLst>
              </p:cNvPr>
              <p:cNvCxnSpPr>
                <a:stCxn id="305" idx="6"/>
                <a:endCxn id="318" idx="2"/>
              </p:cNvCxnSpPr>
              <p:nvPr/>
            </p:nvCxnSpPr>
            <p:spPr>
              <a:xfrm>
                <a:off x="4357686" y="2036753"/>
                <a:ext cx="571504" cy="158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28" name="Straight Arrow Connector 527">
                <a:extLst>
                  <a:ext uri="{FF2B5EF4-FFF2-40B4-BE49-F238E27FC236}">
                    <a16:creationId xmlns:a16="http://schemas.microsoft.com/office/drawing/2014/main" id="{4CC1A822-8DF4-4436-AFBB-AA794E9E61B0}"/>
                  </a:ext>
                </a:extLst>
              </p:cNvPr>
              <p:cNvCxnSpPr>
                <a:stCxn id="306" idx="6"/>
                <a:endCxn id="319" idx="2"/>
              </p:cNvCxnSpPr>
              <p:nvPr/>
            </p:nvCxnSpPr>
            <p:spPr>
              <a:xfrm>
                <a:off x="4357686" y="2393943"/>
                <a:ext cx="571504"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30" name="Straight Arrow Connector 529">
                <a:extLst>
                  <a:ext uri="{FF2B5EF4-FFF2-40B4-BE49-F238E27FC236}">
                    <a16:creationId xmlns:a16="http://schemas.microsoft.com/office/drawing/2014/main" id="{66CF987A-6928-4D93-94FE-80EB1A334FD2}"/>
                  </a:ext>
                </a:extLst>
              </p:cNvPr>
              <p:cNvCxnSpPr>
                <a:stCxn id="307" idx="6"/>
                <a:endCxn id="320" idx="2"/>
              </p:cNvCxnSpPr>
              <p:nvPr/>
            </p:nvCxnSpPr>
            <p:spPr>
              <a:xfrm>
                <a:off x="4357686" y="2751133"/>
                <a:ext cx="571504" cy="158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32" name="Straight Arrow Connector 531">
                <a:extLst>
                  <a:ext uri="{FF2B5EF4-FFF2-40B4-BE49-F238E27FC236}">
                    <a16:creationId xmlns:a16="http://schemas.microsoft.com/office/drawing/2014/main" id="{56499EBD-ECF4-4BD6-94D4-530641543B04}"/>
                  </a:ext>
                </a:extLst>
              </p:cNvPr>
              <p:cNvCxnSpPr>
                <a:stCxn id="312" idx="6"/>
                <a:endCxn id="328" idx="2"/>
              </p:cNvCxnSpPr>
              <p:nvPr/>
            </p:nvCxnSpPr>
            <p:spPr>
              <a:xfrm>
                <a:off x="4429124" y="4537082"/>
                <a:ext cx="500065" cy="107157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536" name="Straight Arrow Connector 535">
                <a:extLst>
                  <a:ext uri="{FF2B5EF4-FFF2-40B4-BE49-F238E27FC236}">
                    <a16:creationId xmlns:a16="http://schemas.microsoft.com/office/drawing/2014/main" id="{B92D221F-6AB9-49D5-AF61-5CB630AF8293}"/>
                  </a:ext>
                </a:extLst>
              </p:cNvPr>
              <p:cNvCxnSpPr>
                <a:stCxn id="310" idx="6"/>
                <a:endCxn id="322" idx="2"/>
              </p:cNvCxnSpPr>
              <p:nvPr/>
            </p:nvCxnSpPr>
            <p:spPr>
              <a:xfrm flipV="1">
                <a:off x="4429124" y="3465513"/>
                <a:ext cx="500065" cy="357189"/>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538" name="Straight Arrow Connector 537">
                <a:extLst>
                  <a:ext uri="{FF2B5EF4-FFF2-40B4-BE49-F238E27FC236}">
                    <a16:creationId xmlns:a16="http://schemas.microsoft.com/office/drawing/2014/main" id="{53E01747-1515-4F5E-B1C6-228D7BCB14B2}"/>
                  </a:ext>
                </a:extLst>
              </p:cNvPr>
              <p:cNvCxnSpPr>
                <a:stCxn id="311" idx="6"/>
                <a:endCxn id="324" idx="2"/>
              </p:cNvCxnSpPr>
              <p:nvPr/>
            </p:nvCxnSpPr>
            <p:spPr>
              <a:xfrm>
                <a:off x="4429124" y="4179893"/>
                <a:ext cx="500065" cy="1587"/>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540" name="Straight Arrow Connector 539">
                <a:extLst>
                  <a:ext uri="{FF2B5EF4-FFF2-40B4-BE49-F238E27FC236}">
                    <a16:creationId xmlns:a16="http://schemas.microsoft.com/office/drawing/2014/main" id="{B18F0DBC-2781-4B52-8DC0-D78442F17F69}"/>
                  </a:ext>
                </a:extLst>
              </p:cNvPr>
              <p:cNvCxnSpPr>
                <a:stCxn id="311" idx="6"/>
                <a:endCxn id="325" idx="2"/>
              </p:cNvCxnSpPr>
              <p:nvPr/>
            </p:nvCxnSpPr>
            <p:spPr>
              <a:xfrm>
                <a:off x="4429124" y="4179893"/>
                <a:ext cx="500065" cy="357189"/>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542" name="Straight Arrow Connector 541">
                <a:extLst>
                  <a:ext uri="{FF2B5EF4-FFF2-40B4-BE49-F238E27FC236}">
                    <a16:creationId xmlns:a16="http://schemas.microsoft.com/office/drawing/2014/main" id="{6AB4516C-0A28-4BB8-B397-84DF2B3CB2E3}"/>
                  </a:ext>
                </a:extLst>
              </p:cNvPr>
              <p:cNvCxnSpPr>
                <a:stCxn id="310" idx="6"/>
                <a:endCxn id="323" idx="2"/>
              </p:cNvCxnSpPr>
              <p:nvPr/>
            </p:nvCxnSpPr>
            <p:spPr>
              <a:xfrm>
                <a:off x="4429124" y="3822703"/>
                <a:ext cx="500065" cy="1588"/>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544" name="Straight Arrow Connector 543">
                <a:extLst>
                  <a:ext uri="{FF2B5EF4-FFF2-40B4-BE49-F238E27FC236}">
                    <a16:creationId xmlns:a16="http://schemas.microsoft.com/office/drawing/2014/main" id="{C1DB7E78-385E-4126-AEB3-DCBD8BC37EEB}"/>
                  </a:ext>
                </a:extLst>
              </p:cNvPr>
              <p:cNvCxnSpPr>
                <a:stCxn id="312" idx="6"/>
                <a:endCxn id="326" idx="2"/>
              </p:cNvCxnSpPr>
              <p:nvPr/>
            </p:nvCxnSpPr>
            <p:spPr>
              <a:xfrm>
                <a:off x="4429124" y="4537082"/>
                <a:ext cx="500065" cy="35719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546" name="Straight Arrow Connector 545">
                <a:extLst>
                  <a:ext uri="{FF2B5EF4-FFF2-40B4-BE49-F238E27FC236}">
                    <a16:creationId xmlns:a16="http://schemas.microsoft.com/office/drawing/2014/main" id="{42D4D56A-52F3-4ABC-8E35-E4D671A0AB3B}"/>
                  </a:ext>
                </a:extLst>
              </p:cNvPr>
              <p:cNvCxnSpPr>
                <a:stCxn id="312" idx="6"/>
                <a:endCxn id="327" idx="2"/>
              </p:cNvCxnSpPr>
              <p:nvPr/>
            </p:nvCxnSpPr>
            <p:spPr>
              <a:xfrm>
                <a:off x="4429124" y="4537082"/>
                <a:ext cx="500065" cy="71438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549" name="Straight Arrow Connector 548">
                <a:extLst>
                  <a:ext uri="{FF2B5EF4-FFF2-40B4-BE49-F238E27FC236}">
                    <a16:creationId xmlns:a16="http://schemas.microsoft.com/office/drawing/2014/main" id="{86EEF5E5-0489-4064-ABE2-0989E3C9C063}"/>
                  </a:ext>
                </a:extLst>
              </p:cNvPr>
              <p:cNvCxnSpPr>
                <a:stCxn id="313" idx="5"/>
                <a:endCxn id="329" idx="2"/>
              </p:cNvCxnSpPr>
              <p:nvPr/>
            </p:nvCxnSpPr>
            <p:spPr>
              <a:xfrm rot="16200000" flipH="1">
                <a:off x="4165597" y="5200663"/>
                <a:ext cx="995370" cy="53181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cxnSp>
          <p:nvCxnSpPr>
            <p:cNvPr id="473" name="Straight Arrow Connector 472">
              <a:extLst>
                <a:ext uri="{FF2B5EF4-FFF2-40B4-BE49-F238E27FC236}">
                  <a16:creationId xmlns:a16="http://schemas.microsoft.com/office/drawing/2014/main" id="{BCC1D473-892A-44A6-A40C-4C1E4D278C5A}"/>
                </a:ext>
              </a:extLst>
            </p:cNvPr>
            <p:cNvCxnSpPr>
              <a:stCxn id="310" idx="6"/>
              <a:endCxn id="321" idx="2"/>
            </p:cNvCxnSpPr>
            <p:nvPr/>
          </p:nvCxnSpPr>
          <p:spPr>
            <a:xfrm flipV="1">
              <a:off x="4929190" y="3108323"/>
              <a:ext cx="500065" cy="71438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sp>
        <p:nvSpPr>
          <p:cNvPr id="478" name="Rectangular Callout 477">
            <a:extLst>
              <a:ext uri="{FF2B5EF4-FFF2-40B4-BE49-F238E27FC236}">
                <a16:creationId xmlns:a16="http://schemas.microsoft.com/office/drawing/2014/main" id="{7991767B-B59C-4938-9932-0F0B7CA92E0B}"/>
              </a:ext>
            </a:extLst>
          </p:cNvPr>
          <p:cNvSpPr/>
          <p:nvPr/>
        </p:nvSpPr>
        <p:spPr>
          <a:xfrm>
            <a:off x="3595690" y="5072063"/>
            <a:ext cx="3286125" cy="1143000"/>
          </a:xfrm>
          <a:prstGeom prst="wedgeRectCallout">
            <a:avLst>
              <a:gd name="adj1" fmla="val 11787"/>
              <a:gd name="adj2" fmla="val -124345"/>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The tree is not independent of the mutations. It becomes associated to the mutation under selection</a:t>
            </a:r>
          </a:p>
        </p:txBody>
      </p:sp>
      <p:sp>
        <p:nvSpPr>
          <p:cNvPr id="482" name="Rectangular Callout 481">
            <a:extLst>
              <a:ext uri="{FF2B5EF4-FFF2-40B4-BE49-F238E27FC236}">
                <a16:creationId xmlns:a16="http://schemas.microsoft.com/office/drawing/2014/main" id="{E926A580-61F5-4BBC-AA45-6872967A916E}"/>
              </a:ext>
            </a:extLst>
          </p:cNvPr>
          <p:cNvSpPr/>
          <p:nvPr/>
        </p:nvSpPr>
        <p:spPr>
          <a:xfrm>
            <a:off x="4738690" y="1143002"/>
            <a:ext cx="3286125" cy="1285875"/>
          </a:xfrm>
          <a:prstGeom prst="wedgeRectCallout">
            <a:avLst>
              <a:gd name="adj1" fmla="val 23771"/>
              <a:gd name="adj2" fmla="val 124730"/>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Coalescences occur much faster than expected under W-F model before the mutation is fixed</a:t>
            </a:r>
          </a:p>
        </p:txBody>
      </p:sp>
      <p:sp>
        <p:nvSpPr>
          <p:cNvPr id="483" name="Rectangular Callout 482">
            <a:extLst>
              <a:ext uri="{FF2B5EF4-FFF2-40B4-BE49-F238E27FC236}">
                <a16:creationId xmlns:a16="http://schemas.microsoft.com/office/drawing/2014/main" id="{358EC424-55B4-4E80-BDA0-0366A8692EFB}"/>
              </a:ext>
            </a:extLst>
          </p:cNvPr>
          <p:cNvSpPr/>
          <p:nvPr/>
        </p:nvSpPr>
        <p:spPr>
          <a:xfrm>
            <a:off x="7024690" y="5429252"/>
            <a:ext cx="3286125" cy="1285875"/>
          </a:xfrm>
          <a:prstGeom prst="wedgeRectCallout">
            <a:avLst>
              <a:gd name="adj1" fmla="val 12591"/>
              <a:gd name="adj2" fmla="val -1679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After fixation, we go back to the W-F model under neutrality</a:t>
            </a:r>
          </a:p>
        </p:txBody>
      </p:sp>
      <p:sp>
        <p:nvSpPr>
          <p:cNvPr id="369" name="CuadroTexto 2"/>
          <p:cNvSpPr txBox="1">
            <a:spLocks noGrp="1"/>
          </p:cNvSpPr>
          <p:nvPr>
            <p:ph type="title"/>
          </p:nvPr>
        </p:nvSpPr>
        <p:spPr>
          <a:xfrm>
            <a:off x="611029" y="-59662"/>
            <a:ext cx="10969943" cy="1126462"/>
          </a:xfrm>
          <a:prstGeom prst="rect">
            <a:avLst/>
          </a:prstGeom>
          <a:noFill/>
        </p:spPr>
        <p:txBody>
          <a:bodyPr wrap="square" rtlCol="0">
            <a:spAutoFit/>
          </a:bodyPr>
          <a:lstStyle/>
          <a:p>
            <a:pPr algn="ctr">
              <a:lnSpc>
                <a:spcPct val="120000"/>
              </a:lnSpc>
            </a:pPr>
            <a:r>
              <a:rPr lang="es-ES" sz="2800" dirty="0">
                <a:solidFill>
                  <a:srgbClr val="EC6C6A"/>
                </a:solidFill>
                <a:latin typeface="DIN Alternate Bold"/>
                <a:cs typeface="DIN Alternate Bold"/>
              </a:rPr>
              <a:t>GOING BEYOND WRIGHT-FISHER</a:t>
            </a:r>
            <a:br>
              <a:rPr lang="es-ES" sz="2800" dirty="0">
                <a:solidFill>
                  <a:srgbClr val="EC6C6A"/>
                </a:solidFill>
                <a:latin typeface="DIN Alternate Bold"/>
                <a:cs typeface="DIN Alternate Bold"/>
              </a:rPr>
            </a:br>
            <a:r>
              <a:rPr lang="es-ES" sz="2800" dirty="0">
                <a:solidFill>
                  <a:srgbClr val="EC6C6A"/>
                </a:solidFill>
                <a:latin typeface="DIN Alternate Bold"/>
                <a:cs typeface="DIN Alternate Bold"/>
              </a:rPr>
              <a:t>SELECTION AND COALESCENCE</a:t>
            </a:r>
            <a:endParaRPr lang="es-ES" sz="2400" dirty="0">
              <a:solidFill>
                <a:srgbClr val="EC6C6A"/>
              </a:solidFill>
              <a:latin typeface="DIN Alternate Bold"/>
              <a:cs typeface="DIN Alternate Bold"/>
            </a:endParaRPr>
          </a:p>
        </p:txBody>
      </p:sp>
    </p:spTree>
    <p:extLst>
      <p:ext uri="{BB962C8B-B14F-4D97-AF65-F5344CB8AC3E}">
        <p14:creationId xmlns:p14="http://schemas.microsoft.com/office/powerpoint/2010/main" val="294528563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2000"/>
                                        <p:tgtEl>
                                          <p:spTgt spid="1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2000"/>
                                        <p:tgtEl>
                                          <p:spTgt spid="1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2000"/>
                                        <p:tgtEl>
                                          <p:spTgt spid="19"/>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nodeType="click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fade">
                                      <p:cBhvr>
                                        <p:cTn id="22" dur="2000"/>
                                        <p:tgtEl>
                                          <p:spTgt spid="22"/>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nodeType="click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fade">
                                      <p:cBhvr>
                                        <p:cTn id="27" dur="2000"/>
                                        <p:tgtEl>
                                          <p:spTgt spid="20"/>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0" presetClass="entr" presetSubtype="0" fill="hold" nodeType="click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fade">
                                      <p:cBhvr>
                                        <p:cTn id="32" dur="2000"/>
                                        <p:tgtEl>
                                          <p:spTgt spid="25"/>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0" presetClass="entr" presetSubtype="0" fill="hold" nodeType="click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fade">
                                      <p:cBhvr>
                                        <p:cTn id="37" dur="2000"/>
                                        <p:tgtEl>
                                          <p:spTgt spid="24"/>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10" presetClass="entr" presetSubtype="0" fill="hold" nodeType="clickEffect">
                                  <p:stCondLst>
                                    <p:cond delay="0"/>
                                  </p:stCondLst>
                                  <p:childTnLst>
                                    <p:set>
                                      <p:cBhvr>
                                        <p:cTn id="41" dur="1" fill="hold">
                                          <p:stCondLst>
                                            <p:cond delay="0"/>
                                          </p:stCondLst>
                                        </p:cTn>
                                        <p:tgtEl>
                                          <p:spTgt spid="21"/>
                                        </p:tgtEl>
                                        <p:attrNameLst>
                                          <p:attrName>style.visibility</p:attrName>
                                        </p:attrNameLst>
                                      </p:cBhvr>
                                      <p:to>
                                        <p:strVal val="visible"/>
                                      </p:to>
                                    </p:set>
                                    <p:animEffect transition="in" filter="fade">
                                      <p:cBhvr>
                                        <p:cTn id="42" dur="2000"/>
                                        <p:tgtEl>
                                          <p:spTgt spid="21"/>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10" presetClass="entr" presetSubtype="0" fill="hold" nodeType="clickEffect">
                                  <p:stCondLst>
                                    <p:cond delay="0"/>
                                  </p:stCondLst>
                                  <p:childTnLst>
                                    <p:set>
                                      <p:cBhvr>
                                        <p:cTn id="46" dur="1" fill="hold">
                                          <p:stCondLst>
                                            <p:cond delay="0"/>
                                          </p:stCondLst>
                                        </p:cTn>
                                        <p:tgtEl>
                                          <p:spTgt spid="2"/>
                                        </p:tgtEl>
                                        <p:attrNameLst>
                                          <p:attrName>style.visibility</p:attrName>
                                        </p:attrNameLst>
                                      </p:cBhvr>
                                      <p:to>
                                        <p:strVal val="visible"/>
                                      </p:to>
                                    </p:set>
                                    <p:animEffect transition="in" filter="fade">
                                      <p:cBhvr>
                                        <p:cTn id="47" dur="2000"/>
                                        <p:tgtEl>
                                          <p:spTgt spid="2"/>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478">
                                            <p:bg/>
                                          </p:spTgt>
                                        </p:tgtEl>
                                        <p:attrNameLst>
                                          <p:attrName>style.visibility</p:attrName>
                                        </p:attrNameLst>
                                      </p:cBhvr>
                                      <p:to>
                                        <p:strVal val="visible"/>
                                      </p:to>
                                    </p:set>
                                    <p:animEffect transition="in" filter="fade">
                                      <p:cBhvr>
                                        <p:cTn id="52" dur="2000"/>
                                        <p:tgtEl>
                                          <p:spTgt spid="478">
                                            <p:bg/>
                                          </p:spTgt>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478">
                                            <p:txEl>
                                              <p:pRg st="0" end="0"/>
                                            </p:txEl>
                                          </p:spTgt>
                                        </p:tgtEl>
                                        <p:attrNameLst>
                                          <p:attrName>style.visibility</p:attrName>
                                        </p:attrNameLst>
                                      </p:cBhvr>
                                      <p:to>
                                        <p:strVal val="visible"/>
                                      </p:to>
                                    </p:set>
                                    <p:animEffect transition="in" filter="fade">
                                      <p:cBhvr>
                                        <p:cTn id="55" dur="2000"/>
                                        <p:tgtEl>
                                          <p:spTgt spid="478">
                                            <p:txEl>
                                              <p:pRg st="0" end="0"/>
                                            </p:txEl>
                                          </p:spTgt>
                                        </p:tgtEl>
                                      </p:cBhvr>
                                    </p:animEffect>
                                  </p:childTnLst>
                                </p:cTn>
                              </p:par>
                            </p:childTnLst>
                          </p:cTn>
                        </p:par>
                      </p:childTnLst>
                    </p:cTn>
                  </p:par>
                  <p:par>
                    <p:cTn id="56" fill="hold" nodeType="clickPar">
                      <p:stCondLst>
                        <p:cond delay="indefinite"/>
                      </p:stCondLst>
                      <p:childTnLst>
                        <p:par>
                          <p:cTn id="57" fill="hold" nodeType="withGroup">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482">
                                            <p:bg/>
                                          </p:spTgt>
                                        </p:tgtEl>
                                        <p:attrNameLst>
                                          <p:attrName>style.visibility</p:attrName>
                                        </p:attrNameLst>
                                      </p:cBhvr>
                                      <p:to>
                                        <p:strVal val="visible"/>
                                      </p:to>
                                    </p:set>
                                    <p:animEffect transition="in" filter="fade">
                                      <p:cBhvr>
                                        <p:cTn id="60" dur="2000"/>
                                        <p:tgtEl>
                                          <p:spTgt spid="482">
                                            <p:bg/>
                                          </p:spTgt>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482">
                                            <p:txEl>
                                              <p:pRg st="0" end="0"/>
                                            </p:txEl>
                                          </p:spTgt>
                                        </p:tgtEl>
                                        <p:attrNameLst>
                                          <p:attrName>style.visibility</p:attrName>
                                        </p:attrNameLst>
                                      </p:cBhvr>
                                      <p:to>
                                        <p:strVal val="visible"/>
                                      </p:to>
                                    </p:set>
                                    <p:animEffect transition="in" filter="fade">
                                      <p:cBhvr>
                                        <p:cTn id="63" dur="2000"/>
                                        <p:tgtEl>
                                          <p:spTgt spid="482">
                                            <p:txEl>
                                              <p:pRg st="0" end="0"/>
                                            </p:txEl>
                                          </p:spTgt>
                                        </p:tgtEl>
                                      </p:cBhvr>
                                    </p:animEffect>
                                  </p:childTnLst>
                                </p:cTn>
                              </p:par>
                            </p:childTnLst>
                          </p:cTn>
                        </p:par>
                      </p:childTnLst>
                    </p:cTn>
                  </p:par>
                  <p:par>
                    <p:cTn id="64" fill="hold" nodeType="clickPar">
                      <p:stCondLst>
                        <p:cond delay="indefinite"/>
                      </p:stCondLst>
                      <p:childTnLst>
                        <p:par>
                          <p:cTn id="65" fill="hold" nodeType="withGroup">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483">
                                            <p:bg/>
                                          </p:spTgt>
                                        </p:tgtEl>
                                        <p:attrNameLst>
                                          <p:attrName>style.visibility</p:attrName>
                                        </p:attrNameLst>
                                      </p:cBhvr>
                                      <p:to>
                                        <p:strVal val="visible"/>
                                      </p:to>
                                    </p:set>
                                    <p:animEffect transition="in" filter="fade">
                                      <p:cBhvr>
                                        <p:cTn id="68" dur="2000"/>
                                        <p:tgtEl>
                                          <p:spTgt spid="483">
                                            <p:bg/>
                                          </p:spTgt>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483">
                                            <p:txEl>
                                              <p:pRg st="0" end="0"/>
                                            </p:txEl>
                                          </p:spTgt>
                                        </p:tgtEl>
                                        <p:attrNameLst>
                                          <p:attrName>style.visibility</p:attrName>
                                        </p:attrNameLst>
                                      </p:cBhvr>
                                      <p:to>
                                        <p:strVal val="visible"/>
                                      </p:to>
                                    </p:set>
                                    <p:animEffect transition="in" filter="fade">
                                      <p:cBhvr>
                                        <p:cTn id="71" dur="2000"/>
                                        <p:tgtEl>
                                          <p:spTgt spid="48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8" grpId="0" build="allAtOnce" animBg="1"/>
      <p:bldP spid="482" grpId="0" build="allAtOnce" animBg="1"/>
      <p:bldP spid="483" grpId="0" build="allAtOnce"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1">
            <a:extLst>
              <a:ext uri="{FF2B5EF4-FFF2-40B4-BE49-F238E27FC236}">
                <a16:creationId xmlns:a16="http://schemas.microsoft.com/office/drawing/2014/main" id="{172EB660-B6BB-4BB4-8E69-A681CAE6BCE5}"/>
              </a:ext>
            </a:extLst>
          </p:cNvPr>
          <p:cNvSpPr>
            <a:spLocks noGrp="1"/>
          </p:cNvSpPr>
          <p:nvPr>
            <p:ph type="title"/>
          </p:nvPr>
        </p:nvSpPr>
        <p:spPr/>
        <p:txBody>
          <a:bodyPr/>
          <a:lstStyle/>
          <a:p>
            <a:pPr eaLnBrk="1" hangingPunct="1"/>
            <a:r>
              <a:rPr lang="en-US" altLang="en-US"/>
              <a:t>Coalescence under strong selection</a:t>
            </a:r>
          </a:p>
        </p:txBody>
      </p:sp>
      <p:grpSp>
        <p:nvGrpSpPr>
          <p:cNvPr id="33795" name="Group 368">
            <a:extLst>
              <a:ext uri="{FF2B5EF4-FFF2-40B4-BE49-F238E27FC236}">
                <a16:creationId xmlns:a16="http://schemas.microsoft.com/office/drawing/2014/main" id="{1C0D6B48-A8CF-45CE-AD3D-73E8843569FD}"/>
              </a:ext>
            </a:extLst>
          </p:cNvPr>
          <p:cNvGrpSpPr>
            <a:grpSpLocks/>
          </p:cNvGrpSpPr>
          <p:nvPr/>
        </p:nvGrpSpPr>
        <p:grpSpPr bwMode="auto">
          <a:xfrm>
            <a:off x="2595565" y="1571627"/>
            <a:ext cx="7000875" cy="4500563"/>
            <a:chOff x="1071538" y="1571612"/>
            <a:chExt cx="7000924" cy="4500594"/>
          </a:xfrm>
        </p:grpSpPr>
        <p:grpSp>
          <p:nvGrpSpPr>
            <p:cNvPr id="33798" name="Group 692">
              <a:extLst>
                <a:ext uri="{FF2B5EF4-FFF2-40B4-BE49-F238E27FC236}">
                  <a16:creationId xmlns:a16="http://schemas.microsoft.com/office/drawing/2014/main" id="{CB2308A4-E07D-4459-9437-1D7A95DC99CA}"/>
                </a:ext>
              </a:extLst>
            </p:cNvPr>
            <p:cNvGrpSpPr>
              <a:grpSpLocks/>
            </p:cNvGrpSpPr>
            <p:nvPr/>
          </p:nvGrpSpPr>
          <p:grpSpPr bwMode="auto">
            <a:xfrm>
              <a:off x="7143768" y="1571612"/>
              <a:ext cx="928694" cy="4500594"/>
              <a:chOff x="6643702" y="1571612"/>
              <a:chExt cx="928694" cy="4500594"/>
            </a:xfrm>
          </p:grpSpPr>
          <p:sp>
            <p:nvSpPr>
              <p:cNvPr id="356" name="Oval 355">
                <a:extLst>
                  <a:ext uri="{FF2B5EF4-FFF2-40B4-BE49-F238E27FC236}">
                    <a16:creationId xmlns:a16="http://schemas.microsoft.com/office/drawing/2014/main" id="{7962376D-B04C-4DCD-9F4E-7A95F64A879C}"/>
                  </a:ext>
                </a:extLst>
              </p:cNvPr>
              <p:cNvSpPr/>
              <p:nvPr/>
            </p:nvSpPr>
            <p:spPr>
              <a:xfrm>
                <a:off x="7358081" y="1571612"/>
                <a:ext cx="214314" cy="2143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57" name="Oval 356">
                <a:extLst>
                  <a:ext uri="{FF2B5EF4-FFF2-40B4-BE49-F238E27FC236}">
                    <a16:creationId xmlns:a16="http://schemas.microsoft.com/office/drawing/2014/main" id="{0348662E-F50F-477A-A0E2-66E9264B546D}"/>
                  </a:ext>
                </a:extLst>
              </p:cNvPr>
              <p:cNvSpPr/>
              <p:nvPr/>
            </p:nvSpPr>
            <p:spPr>
              <a:xfrm>
                <a:off x="7358081" y="1928802"/>
                <a:ext cx="214314" cy="2143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58" name="Oval 357">
                <a:extLst>
                  <a:ext uri="{FF2B5EF4-FFF2-40B4-BE49-F238E27FC236}">
                    <a16:creationId xmlns:a16="http://schemas.microsoft.com/office/drawing/2014/main" id="{FC80BB79-6652-473A-AC16-5FB6C688E346}"/>
                  </a:ext>
                </a:extLst>
              </p:cNvPr>
              <p:cNvSpPr/>
              <p:nvPr/>
            </p:nvSpPr>
            <p:spPr>
              <a:xfrm>
                <a:off x="7358081" y="2285992"/>
                <a:ext cx="214314" cy="2143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59" name="Oval 358">
                <a:extLst>
                  <a:ext uri="{FF2B5EF4-FFF2-40B4-BE49-F238E27FC236}">
                    <a16:creationId xmlns:a16="http://schemas.microsoft.com/office/drawing/2014/main" id="{2F0F1BE5-16AB-439D-9C6C-D6971F117B9F}"/>
                  </a:ext>
                </a:extLst>
              </p:cNvPr>
              <p:cNvSpPr/>
              <p:nvPr/>
            </p:nvSpPr>
            <p:spPr>
              <a:xfrm>
                <a:off x="7358081" y="2643182"/>
                <a:ext cx="214314" cy="2143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60" name="Oval 359">
                <a:extLst>
                  <a:ext uri="{FF2B5EF4-FFF2-40B4-BE49-F238E27FC236}">
                    <a16:creationId xmlns:a16="http://schemas.microsoft.com/office/drawing/2014/main" id="{49138CFD-64B5-402D-8346-33934EF4960B}"/>
                  </a:ext>
                </a:extLst>
              </p:cNvPr>
              <p:cNvSpPr/>
              <p:nvPr/>
            </p:nvSpPr>
            <p:spPr>
              <a:xfrm>
                <a:off x="7358081" y="3000372"/>
                <a:ext cx="214314" cy="2143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61" name="Oval 360">
                <a:extLst>
                  <a:ext uri="{FF2B5EF4-FFF2-40B4-BE49-F238E27FC236}">
                    <a16:creationId xmlns:a16="http://schemas.microsoft.com/office/drawing/2014/main" id="{399E000A-5A43-4F08-ABDC-B931CB250D6A}"/>
                  </a:ext>
                </a:extLst>
              </p:cNvPr>
              <p:cNvSpPr/>
              <p:nvPr/>
            </p:nvSpPr>
            <p:spPr>
              <a:xfrm>
                <a:off x="7358081" y="3357562"/>
                <a:ext cx="214314" cy="2143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62" name="Oval 361">
                <a:extLst>
                  <a:ext uri="{FF2B5EF4-FFF2-40B4-BE49-F238E27FC236}">
                    <a16:creationId xmlns:a16="http://schemas.microsoft.com/office/drawing/2014/main" id="{FAE93CAB-FD35-4DA3-B930-5277612286BF}"/>
                  </a:ext>
                </a:extLst>
              </p:cNvPr>
              <p:cNvSpPr/>
              <p:nvPr/>
            </p:nvSpPr>
            <p:spPr>
              <a:xfrm>
                <a:off x="7358081" y="3714752"/>
                <a:ext cx="214314" cy="2143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63" name="Oval 362">
                <a:extLst>
                  <a:ext uri="{FF2B5EF4-FFF2-40B4-BE49-F238E27FC236}">
                    <a16:creationId xmlns:a16="http://schemas.microsoft.com/office/drawing/2014/main" id="{76563336-A4F6-48FE-8FCD-894121F99D29}"/>
                  </a:ext>
                </a:extLst>
              </p:cNvPr>
              <p:cNvSpPr/>
              <p:nvPr/>
            </p:nvSpPr>
            <p:spPr>
              <a:xfrm>
                <a:off x="7358081" y="4071942"/>
                <a:ext cx="214314" cy="2143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64" name="Oval 363">
                <a:extLst>
                  <a:ext uri="{FF2B5EF4-FFF2-40B4-BE49-F238E27FC236}">
                    <a16:creationId xmlns:a16="http://schemas.microsoft.com/office/drawing/2014/main" id="{A0455D2B-229D-4DE8-9FC4-34105A864A75}"/>
                  </a:ext>
                </a:extLst>
              </p:cNvPr>
              <p:cNvSpPr/>
              <p:nvPr/>
            </p:nvSpPr>
            <p:spPr>
              <a:xfrm>
                <a:off x="7358081" y="4429132"/>
                <a:ext cx="214314" cy="2143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65" name="Oval 364">
                <a:extLst>
                  <a:ext uri="{FF2B5EF4-FFF2-40B4-BE49-F238E27FC236}">
                    <a16:creationId xmlns:a16="http://schemas.microsoft.com/office/drawing/2014/main" id="{E366FCCB-FE40-43A7-B599-CF0E26B1CD1A}"/>
                  </a:ext>
                </a:extLst>
              </p:cNvPr>
              <p:cNvSpPr/>
              <p:nvPr/>
            </p:nvSpPr>
            <p:spPr>
              <a:xfrm>
                <a:off x="7358081" y="4786322"/>
                <a:ext cx="214314" cy="2143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66" name="Oval 365">
                <a:extLst>
                  <a:ext uri="{FF2B5EF4-FFF2-40B4-BE49-F238E27FC236}">
                    <a16:creationId xmlns:a16="http://schemas.microsoft.com/office/drawing/2014/main" id="{C8E3849B-330D-40FC-B5A6-ADA2301EFB25}"/>
                  </a:ext>
                </a:extLst>
              </p:cNvPr>
              <p:cNvSpPr/>
              <p:nvPr/>
            </p:nvSpPr>
            <p:spPr>
              <a:xfrm>
                <a:off x="7358081" y="5143512"/>
                <a:ext cx="214314" cy="2143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67" name="Oval 366">
                <a:extLst>
                  <a:ext uri="{FF2B5EF4-FFF2-40B4-BE49-F238E27FC236}">
                    <a16:creationId xmlns:a16="http://schemas.microsoft.com/office/drawing/2014/main" id="{B2F3BB7E-D89D-4D1F-8E19-E1CFA27AF900}"/>
                  </a:ext>
                </a:extLst>
              </p:cNvPr>
              <p:cNvSpPr/>
              <p:nvPr/>
            </p:nvSpPr>
            <p:spPr>
              <a:xfrm>
                <a:off x="7358081" y="5500702"/>
                <a:ext cx="214314" cy="2143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68" name="Oval 367">
                <a:extLst>
                  <a:ext uri="{FF2B5EF4-FFF2-40B4-BE49-F238E27FC236}">
                    <a16:creationId xmlns:a16="http://schemas.microsoft.com/office/drawing/2014/main" id="{9977A004-3504-44E4-943A-2FF04C867097}"/>
                  </a:ext>
                </a:extLst>
              </p:cNvPr>
              <p:cNvSpPr/>
              <p:nvPr/>
            </p:nvSpPr>
            <p:spPr>
              <a:xfrm>
                <a:off x="7358081" y="5857892"/>
                <a:ext cx="214314" cy="2143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cxnSp>
            <p:nvCxnSpPr>
              <p:cNvPr id="607" name="Straight Arrow Connector 606">
                <a:extLst>
                  <a:ext uri="{FF2B5EF4-FFF2-40B4-BE49-F238E27FC236}">
                    <a16:creationId xmlns:a16="http://schemas.microsoft.com/office/drawing/2014/main" id="{3BBCA637-CDD1-491C-A5B2-1054C8ABF31E}"/>
                  </a:ext>
                </a:extLst>
              </p:cNvPr>
              <p:cNvCxnSpPr>
                <a:stCxn id="343" idx="6"/>
                <a:endCxn id="356" idx="2"/>
              </p:cNvCxnSpPr>
              <p:nvPr/>
            </p:nvCxnSpPr>
            <p:spPr>
              <a:xfrm>
                <a:off x="6643701" y="1679563"/>
                <a:ext cx="714380" cy="1588"/>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609" name="Straight Arrow Connector 608">
                <a:extLst>
                  <a:ext uri="{FF2B5EF4-FFF2-40B4-BE49-F238E27FC236}">
                    <a16:creationId xmlns:a16="http://schemas.microsoft.com/office/drawing/2014/main" id="{FD763E88-30E6-4E30-95B1-CF4A1896DE58}"/>
                  </a:ext>
                </a:extLst>
              </p:cNvPr>
              <p:cNvCxnSpPr>
                <a:stCxn id="345" idx="6"/>
                <a:endCxn id="357" idx="2"/>
              </p:cNvCxnSpPr>
              <p:nvPr/>
            </p:nvCxnSpPr>
            <p:spPr>
              <a:xfrm flipV="1">
                <a:off x="6643701" y="2036753"/>
                <a:ext cx="714380" cy="357189"/>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611" name="Straight Arrow Connector 610">
                <a:extLst>
                  <a:ext uri="{FF2B5EF4-FFF2-40B4-BE49-F238E27FC236}">
                    <a16:creationId xmlns:a16="http://schemas.microsoft.com/office/drawing/2014/main" id="{839965BA-30F3-4BBC-B9D4-7DE1A242E73E}"/>
                  </a:ext>
                </a:extLst>
              </p:cNvPr>
              <p:cNvCxnSpPr>
                <a:stCxn id="345" idx="6"/>
                <a:endCxn id="358" idx="2"/>
              </p:cNvCxnSpPr>
              <p:nvPr/>
            </p:nvCxnSpPr>
            <p:spPr>
              <a:xfrm>
                <a:off x="6643701" y="2393943"/>
                <a:ext cx="714380" cy="1588"/>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613" name="Straight Arrow Connector 612">
                <a:extLst>
                  <a:ext uri="{FF2B5EF4-FFF2-40B4-BE49-F238E27FC236}">
                    <a16:creationId xmlns:a16="http://schemas.microsoft.com/office/drawing/2014/main" id="{D4B982AB-7342-44F1-902B-B37DDF241420}"/>
                  </a:ext>
                </a:extLst>
              </p:cNvPr>
              <p:cNvCxnSpPr>
                <a:stCxn id="345" idx="6"/>
                <a:endCxn id="359" idx="2"/>
              </p:cNvCxnSpPr>
              <p:nvPr/>
            </p:nvCxnSpPr>
            <p:spPr>
              <a:xfrm>
                <a:off x="6643701" y="2393943"/>
                <a:ext cx="714380" cy="35719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615" name="Straight Arrow Connector 614">
                <a:extLst>
                  <a:ext uri="{FF2B5EF4-FFF2-40B4-BE49-F238E27FC236}">
                    <a16:creationId xmlns:a16="http://schemas.microsoft.com/office/drawing/2014/main" id="{6BABDFC8-6203-4840-BFB3-2DC63C560386}"/>
                  </a:ext>
                </a:extLst>
              </p:cNvPr>
              <p:cNvCxnSpPr>
                <a:stCxn id="347" idx="6"/>
                <a:endCxn id="360" idx="2"/>
              </p:cNvCxnSpPr>
              <p:nvPr/>
            </p:nvCxnSpPr>
            <p:spPr>
              <a:xfrm>
                <a:off x="6643701" y="3108323"/>
                <a:ext cx="714380" cy="1588"/>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617" name="Straight Arrow Connector 616">
                <a:extLst>
                  <a:ext uri="{FF2B5EF4-FFF2-40B4-BE49-F238E27FC236}">
                    <a16:creationId xmlns:a16="http://schemas.microsoft.com/office/drawing/2014/main" id="{DD913638-74A8-4A0B-83E5-5AE6BB8A0C61}"/>
                  </a:ext>
                </a:extLst>
              </p:cNvPr>
              <p:cNvCxnSpPr>
                <a:stCxn id="349" idx="6"/>
                <a:endCxn id="361" idx="2"/>
              </p:cNvCxnSpPr>
              <p:nvPr/>
            </p:nvCxnSpPr>
            <p:spPr>
              <a:xfrm flipV="1">
                <a:off x="6643701" y="3465513"/>
                <a:ext cx="714380" cy="357189"/>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619" name="Straight Arrow Connector 618">
                <a:extLst>
                  <a:ext uri="{FF2B5EF4-FFF2-40B4-BE49-F238E27FC236}">
                    <a16:creationId xmlns:a16="http://schemas.microsoft.com/office/drawing/2014/main" id="{4F680FC1-7E1C-47E7-99A4-F79562192F2A}"/>
                  </a:ext>
                </a:extLst>
              </p:cNvPr>
              <p:cNvCxnSpPr>
                <a:stCxn id="349" idx="6"/>
                <a:endCxn id="362" idx="2"/>
              </p:cNvCxnSpPr>
              <p:nvPr/>
            </p:nvCxnSpPr>
            <p:spPr>
              <a:xfrm>
                <a:off x="6643701" y="3822703"/>
                <a:ext cx="714380" cy="1588"/>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621" name="Straight Arrow Connector 620">
                <a:extLst>
                  <a:ext uri="{FF2B5EF4-FFF2-40B4-BE49-F238E27FC236}">
                    <a16:creationId xmlns:a16="http://schemas.microsoft.com/office/drawing/2014/main" id="{7B0CA705-D120-4435-A5F8-14EB1CD5FA9F}"/>
                  </a:ext>
                </a:extLst>
              </p:cNvPr>
              <p:cNvCxnSpPr>
                <a:stCxn id="351" idx="6"/>
                <a:endCxn id="363" idx="2"/>
              </p:cNvCxnSpPr>
              <p:nvPr/>
            </p:nvCxnSpPr>
            <p:spPr>
              <a:xfrm flipV="1">
                <a:off x="6643701" y="4179893"/>
                <a:ext cx="714380" cy="357189"/>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623" name="Straight Arrow Connector 622">
                <a:extLst>
                  <a:ext uri="{FF2B5EF4-FFF2-40B4-BE49-F238E27FC236}">
                    <a16:creationId xmlns:a16="http://schemas.microsoft.com/office/drawing/2014/main" id="{80677B4D-E981-430B-BCC7-7556FD147D6C}"/>
                  </a:ext>
                </a:extLst>
              </p:cNvPr>
              <p:cNvCxnSpPr>
                <a:stCxn id="351" idx="6"/>
                <a:endCxn id="364" idx="2"/>
              </p:cNvCxnSpPr>
              <p:nvPr/>
            </p:nvCxnSpPr>
            <p:spPr>
              <a:xfrm>
                <a:off x="6643701" y="4537082"/>
                <a:ext cx="714380" cy="1588"/>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625" name="Straight Arrow Connector 624">
                <a:extLst>
                  <a:ext uri="{FF2B5EF4-FFF2-40B4-BE49-F238E27FC236}">
                    <a16:creationId xmlns:a16="http://schemas.microsoft.com/office/drawing/2014/main" id="{9EE4E6A9-2839-4C02-BCD9-2B85ED3D8B3B}"/>
                  </a:ext>
                </a:extLst>
              </p:cNvPr>
              <p:cNvCxnSpPr>
                <a:stCxn id="352" idx="6"/>
                <a:endCxn id="365" idx="2"/>
              </p:cNvCxnSpPr>
              <p:nvPr/>
            </p:nvCxnSpPr>
            <p:spPr>
              <a:xfrm>
                <a:off x="6643701" y="4894273"/>
                <a:ext cx="714380" cy="1587"/>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627" name="Straight Arrow Connector 626">
                <a:extLst>
                  <a:ext uri="{FF2B5EF4-FFF2-40B4-BE49-F238E27FC236}">
                    <a16:creationId xmlns:a16="http://schemas.microsoft.com/office/drawing/2014/main" id="{6B433537-CB37-44D7-95A7-4B6FC07C240F}"/>
                  </a:ext>
                </a:extLst>
              </p:cNvPr>
              <p:cNvCxnSpPr>
                <a:stCxn id="354" idx="6"/>
                <a:endCxn id="368" idx="3"/>
              </p:cNvCxnSpPr>
              <p:nvPr/>
            </p:nvCxnSpPr>
            <p:spPr>
              <a:xfrm>
                <a:off x="6643701" y="5608653"/>
                <a:ext cx="746130" cy="431803"/>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629" name="Straight Arrow Connector 628">
                <a:extLst>
                  <a:ext uri="{FF2B5EF4-FFF2-40B4-BE49-F238E27FC236}">
                    <a16:creationId xmlns:a16="http://schemas.microsoft.com/office/drawing/2014/main" id="{D2DA97DA-C481-40FA-A41D-4829266B8F50}"/>
                  </a:ext>
                </a:extLst>
              </p:cNvPr>
              <p:cNvCxnSpPr>
                <a:stCxn id="354" idx="6"/>
                <a:endCxn id="366" idx="2"/>
              </p:cNvCxnSpPr>
              <p:nvPr/>
            </p:nvCxnSpPr>
            <p:spPr>
              <a:xfrm flipV="1">
                <a:off x="6643701" y="5251462"/>
                <a:ext cx="714380" cy="35719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631" name="Straight Arrow Connector 630">
                <a:extLst>
                  <a:ext uri="{FF2B5EF4-FFF2-40B4-BE49-F238E27FC236}">
                    <a16:creationId xmlns:a16="http://schemas.microsoft.com/office/drawing/2014/main" id="{A83F0D38-3A67-4C14-B365-A173ADD4E394}"/>
                  </a:ext>
                </a:extLst>
              </p:cNvPr>
              <p:cNvCxnSpPr>
                <a:stCxn id="354" idx="6"/>
                <a:endCxn id="367" idx="2"/>
              </p:cNvCxnSpPr>
              <p:nvPr/>
            </p:nvCxnSpPr>
            <p:spPr>
              <a:xfrm>
                <a:off x="6643701" y="5608653"/>
                <a:ext cx="714380" cy="1587"/>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grpSp>
          <p:nvGrpSpPr>
            <p:cNvPr id="33799" name="Group 631">
              <a:extLst>
                <a:ext uri="{FF2B5EF4-FFF2-40B4-BE49-F238E27FC236}">
                  <a16:creationId xmlns:a16="http://schemas.microsoft.com/office/drawing/2014/main" id="{54037489-FCB9-4036-83D0-E9C6EF8DC07A}"/>
                </a:ext>
              </a:extLst>
            </p:cNvPr>
            <p:cNvGrpSpPr>
              <a:grpSpLocks/>
            </p:cNvGrpSpPr>
            <p:nvPr/>
          </p:nvGrpSpPr>
          <p:grpSpPr bwMode="auto">
            <a:xfrm>
              <a:off x="1071538" y="1571612"/>
              <a:ext cx="214314" cy="4500594"/>
              <a:chOff x="571472" y="1571612"/>
              <a:chExt cx="214314" cy="4500594"/>
            </a:xfrm>
          </p:grpSpPr>
          <p:sp>
            <p:nvSpPr>
              <p:cNvPr id="4" name="Oval 3">
                <a:extLst>
                  <a:ext uri="{FF2B5EF4-FFF2-40B4-BE49-F238E27FC236}">
                    <a16:creationId xmlns:a16="http://schemas.microsoft.com/office/drawing/2014/main" id="{282B0CCD-161D-4A2E-8675-72211C31F653}"/>
                  </a:ext>
                </a:extLst>
              </p:cNvPr>
              <p:cNvSpPr/>
              <p:nvPr/>
            </p:nvSpPr>
            <p:spPr>
              <a:xfrm>
                <a:off x="571472" y="1571612"/>
                <a:ext cx="214313" cy="2143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5" name="Oval 4">
                <a:extLst>
                  <a:ext uri="{FF2B5EF4-FFF2-40B4-BE49-F238E27FC236}">
                    <a16:creationId xmlns:a16="http://schemas.microsoft.com/office/drawing/2014/main" id="{E68492CD-55E0-4829-99D8-E859346F97A8}"/>
                  </a:ext>
                </a:extLst>
              </p:cNvPr>
              <p:cNvSpPr/>
              <p:nvPr/>
            </p:nvSpPr>
            <p:spPr>
              <a:xfrm>
                <a:off x="571472" y="1928802"/>
                <a:ext cx="214313" cy="2143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6" name="Oval 5">
                <a:extLst>
                  <a:ext uri="{FF2B5EF4-FFF2-40B4-BE49-F238E27FC236}">
                    <a16:creationId xmlns:a16="http://schemas.microsoft.com/office/drawing/2014/main" id="{009F814F-D668-4E0F-8130-EA5138A2102A}"/>
                  </a:ext>
                </a:extLst>
              </p:cNvPr>
              <p:cNvSpPr/>
              <p:nvPr/>
            </p:nvSpPr>
            <p:spPr>
              <a:xfrm>
                <a:off x="571472" y="2285992"/>
                <a:ext cx="214313" cy="2143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7" name="Oval 6">
                <a:extLst>
                  <a:ext uri="{FF2B5EF4-FFF2-40B4-BE49-F238E27FC236}">
                    <a16:creationId xmlns:a16="http://schemas.microsoft.com/office/drawing/2014/main" id="{D5CD9677-3E28-49AB-BCD8-11638B0532E0}"/>
                  </a:ext>
                </a:extLst>
              </p:cNvPr>
              <p:cNvSpPr/>
              <p:nvPr/>
            </p:nvSpPr>
            <p:spPr>
              <a:xfrm>
                <a:off x="571472" y="2643182"/>
                <a:ext cx="214313" cy="2143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8" name="Oval 7">
                <a:extLst>
                  <a:ext uri="{FF2B5EF4-FFF2-40B4-BE49-F238E27FC236}">
                    <a16:creationId xmlns:a16="http://schemas.microsoft.com/office/drawing/2014/main" id="{AEFCE9F3-7CD9-4DEE-8FB8-809B3EC205C4}"/>
                  </a:ext>
                </a:extLst>
              </p:cNvPr>
              <p:cNvSpPr/>
              <p:nvPr/>
            </p:nvSpPr>
            <p:spPr>
              <a:xfrm>
                <a:off x="571472" y="3000372"/>
                <a:ext cx="214313" cy="2143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9" name="Oval 8">
                <a:extLst>
                  <a:ext uri="{FF2B5EF4-FFF2-40B4-BE49-F238E27FC236}">
                    <a16:creationId xmlns:a16="http://schemas.microsoft.com/office/drawing/2014/main" id="{8D029D70-EAE9-46BE-AC60-86F2213FE9F1}"/>
                  </a:ext>
                </a:extLst>
              </p:cNvPr>
              <p:cNvSpPr/>
              <p:nvPr/>
            </p:nvSpPr>
            <p:spPr>
              <a:xfrm>
                <a:off x="571472" y="3357562"/>
                <a:ext cx="214313" cy="2143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0" name="Oval 9">
                <a:extLst>
                  <a:ext uri="{FF2B5EF4-FFF2-40B4-BE49-F238E27FC236}">
                    <a16:creationId xmlns:a16="http://schemas.microsoft.com/office/drawing/2014/main" id="{89702409-584B-4C3A-A581-F75DD469F068}"/>
                  </a:ext>
                </a:extLst>
              </p:cNvPr>
              <p:cNvSpPr/>
              <p:nvPr/>
            </p:nvSpPr>
            <p:spPr>
              <a:xfrm>
                <a:off x="571472" y="3714752"/>
                <a:ext cx="214313" cy="2143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1" name="Oval 10">
                <a:extLst>
                  <a:ext uri="{FF2B5EF4-FFF2-40B4-BE49-F238E27FC236}">
                    <a16:creationId xmlns:a16="http://schemas.microsoft.com/office/drawing/2014/main" id="{3C6B2832-9813-4130-B527-377957974BC5}"/>
                  </a:ext>
                </a:extLst>
              </p:cNvPr>
              <p:cNvSpPr/>
              <p:nvPr/>
            </p:nvSpPr>
            <p:spPr>
              <a:xfrm>
                <a:off x="571472" y="4071942"/>
                <a:ext cx="214313" cy="2143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2" name="Oval 11">
                <a:extLst>
                  <a:ext uri="{FF2B5EF4-FFF2-40B4-BE49-F238E27FC236}">
                    <a16:creationId xmlns:a16="http://schemas.microsoft.com/office/drawing/2014/main" id="{652DF76F-4340-4C85-A9CF-94C690C0C8CF}"/>
                  </a:ext>
                </a:extLst>
              </p:cNvPr>
              <p:cNvSpPr/>
              <p:nvPr/>
            </p:nvSpPr>
            <p:spPr>
              <a:xfrm>
                <a:off x="571472" y="4429132"/>
                <a:ext cx="214313" cy="2143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3" name="Oval 12">
                <a:extLst>
                  <a:ext uri="{FF2B5EF4-FFF2-40B4-BE49-F238E27FC236}">
                    <a16:creationId xmlns:a16="http://schemas.microsoft.com/office/drawing/2014/main" id="{01CBB10E-9741-4059-B5BC-915270CBB048}"/>
                  </a:ext>
                </a:extLst>
              </p:cNvPr>
              <p:cNvSpPr/>
              <p:nvPr/>
            </p:nvSpPr>
            <p:spPr>
              <a:xfrm>
                <a:off x="571472" y="4786322"/>
                <a:ext cx="214313" cy="2143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4" name="Oval 13">
                <a:extLst>
                  <a:ext uri="{FF2B5EF4-FFF2-40B4-BE49-F238E27FC236}">
                    <a16:creationId xmlns:a16="http://schemas.microsoft.com/office/drawing/2014/main" id="{F5BAFDF0-492F-47FD-9A94-172513786A33}"/>
                  </a:ext>
                </a:extLst>
              </p:cNvPr>
              <p:cNvSpPr/>
              <p:nvPr/>
            </p:nvSpPr>
            <p:spPr>
              <a:xfrm>
                <a:off x="571472" y="5143512"/>
                <a:ext cx="214313" cy="2143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5" name="Oval 14">
                <a:extLst>
                  <a:ext uri="{FF2B5EF4-FFF2-40B4-BE49-F238E27FC236}">
                    <a16:creationId xmlns:a16="http://schemas.microsoft.com/office/drawing/2014/main" id="{4B32F0B6-0FF0-4FE6-B465-D0F9E1711B8C}"/>
                  </a:ext>
                </a:extLst>
              </p:cNvPr>
              <p:cNvSpPr/>
              <p:nvPr/>
            </p:nvSpPr>
            <p:spPr>
              <a:xfrm>
                <a:off x="571472" y="5500702"/>
                <a:ext cx="214313" cy="2143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6" name="Oval 15">
                <a:extLst>
                  <a:ext uri="{FF2B5EF4-FFF2-40B4-BE49-F238E27FC236}">
                    <a16:creationId xmlns:a16="http://schemas.microsoft.com/office/drawing/2014/main" id="{ADCD32F9-AA22-4841-AF25-3C6F88424286}"/>
                  </a:ext>
                </a:extLst>
              </p:cNvPr>
              <p:cNvSpPr/>
              <p:nvPr/>
            </p:nvSpPr>
            <p:spPr>
              <a:xfrm>
                <a:off x="571472" y="5857892"/>
                <a:ext cx="214313" cy="2143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grpSp>
          <p:nvGrpSpPr>
            <p:cNvPr id="33800" name="Group 632">
              <a:extLst>
                <a:ext uri="{FF2B5EF4-FFF2-40B4-BE49-F238E27FC236}">
                  <a16:creationId xmlns:a16="http://schemas.microsoft.com/office/drawing/2014/main" id="{3379BE33-4762-4FFF-AF50-A6DE3AFD1634}"/>
                </a:ext>
              </a:extLst>
            </p:cNvPr>
            <p:cNvGrpSpPr>
              <a:grpSpLocks/>
            </p:cNvGrpSpPr>
            <p:nvPr/>
          </p:nvGrpSpPr>
          <p:grpSpPr bwMode="auto">
            <a:xfrm>
              <a:off x="1183028" y="1571612"/>
              <a:ext cx="817204" cy="4500594"/>
              <a:chOff x="682962" y="1571612"/>
              <a:chExt cx="817204" cy="4500594"/>
            </a:xfrm>
          </p:grpSpPr>
          <p:sp>
            <p:nvSpPr>
              <p:cNvPr id="252" name="Oval 251">
                <a:extLst>
                  <a:ext uri="{FF2B5EF4-FFF2-40B4-BE49-F238E27FC236}">
                    <a16:creationId xmlns:a16="http://schemas.microsoft.com/office/drawing/2014/main" id="{A03DDB58-6F06-4A06-B94B-A60C48D9A5EF}"/>
                  </a:ext>
                </a:extLst>
              </p:cNvPr>
              <p:cNvSpPr/>
              <p:nvPr/>
            </p:nvSpPr>
            <p:spPr>
              <a:xfrm>
                <a:off x="1285852" y="1571612"/>
                <a:ext cx="214314" cy="2143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53" name="Oval 252">
                <a:extLst>
                  <a:ext uri="{FF2B5EF4-FFF2-40B4-BE49-F238E27FC236}">
                    <a16:creationId xmlns:a16="http://schemas.microsoft.com/office/drawing/2014/main" id="{CDD7B364-D57E-46CD-94E0-3FED49B6528F}"/>
                  </a:ext>
                </a:extLst>
              </p:cNvPr>
              <p:cNvSpPr/>
              <p:nvPr/>
            </p:nvSpPr>
            <p:spPr>
              <a:xfrm>
                <a:off x="1285852" y="1928802"/>
                <a:ext cx="214314" cy="2143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54" name="Oval 253">
                <a:extLst>
                  <a:ext uri="{FF2B5EF4-FFF2-40B4-BE49-F238E27FC236}">
                    <a16:creationId xmlns:a16="http://schemas.microsoft.com/office/drawing/2014/main" id="{6039A109-15F5-4A42-BB3D-5C48E9C54BA1}"/>
                  </a:ext>
                </a:extLst>
              </p:cNvPr>
              <p:cNvSpPr/>
              <p:nvPr/>
            </p:nvSpPr>
            <p:spPr>
              <a:xfrm>
                <a:off x="1285852" y="2285992"/>
                <a:ext cx="214314" cy="2143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55" name="Oval 254">
                <a:extLst>
                  <a:ext uri="{FF2B5EF4-FFF2-40B4-BE49-F238E27FC236}">
                    <a16:creationId xmlns:a16="http://schemas.microsoft.com/office/drawing/2014/main" id="{ED768417-8288-4C0E-B0FB-B38A063373B8}"/>
                  </a:ext>
                </a:extLst>
              </p:cNvPr>
              <p:cNvSpPr/>
              <p:nvPr/>
            </p:nvSpPr>
            <p:spPr>
              <a:xfrm>
                <a:off x="1285852" y="2643182"/>
                <a:ext cx="214314" cy="2143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56" name="Oval 255">
                <a:extLst>
                  <a:ext uri="{FF2B5EF4-FFF2-40B4-BE49-F238E27FC236}">
                    <a16:creationId xmlns:a16="http://schemas.microsoft.com/office/drawing/2014/main" id="{3A3E7C8B-1DDA-4E55-8235-117119218EC5}"/>
                  </a:ext>
                </a:extLst>
              </p:cNvPr>
              <p:cNvSpPr/>
              <p:nvPr/>
            </p:nvSpPr>
            <p:spPr>
              <a:xfrm>
                <a:off x="1285852" y="3000372"/>
                <a:ext cx="214314" cy="2143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57" name="Oval 256">
                <a:extLst>
                  <a:ext uri="{FF2B5EF4-FFF2-40B4-BE49-F238E27FC236}">
                    <a16:creationId xmlns:a16="http://schemas.microsoft.com/office/drawing/2014/main" id="{A08C2229-4D2E-4DFC-BF19-99AEE8D85A73}"/>
                  </a:ext>
                </a:extLst>
              </p:cNvPr>
              <p:cNvSpPr/>
              <p:nvPr/>
            </p:nvSpPr>
            <p:spPr>
              <a:xfrm>
                <a:off x="1285852" y="3357562"/>
                <a:ext cx="214314" cy="2143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58" name="Oval 257">
                <a:extLst>
                  <a:ext uri="{FF2B5EF4-FFF2-40B4-BE49-F238E27FC236}">
                    <a16:creationId xmlns:a16="http://schemas.microsoft.com/office/drawing/2014/main" id="{A7CD3295-01AA-4DBD-B8FA-B88EB0A04D75}"/>
                  </a:ext>
                </a:extLst>
              </p:cNvPr>
              <p:cNvSpPr/>
              <p:nvPr/>
            </p:nvSpPr>
            <p:spPr>
              <a:xfrm>
                <a:off x="1285852" y="3714752"/>
                <a:ext cx="214314" cy="2143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59" name="Oval 258">
                <a:extLst>
                  <a:ext uri="{FF2B5EF4-FFF2-40B4-BE49-F238E27FC236}">
                    <a16:creationId xmlns:a16="http://schemas.microsoft.com/office/drawing/2014/main" id="{7F54FDE8-FFEC-4DA5-93B9-6F78E7B927A1}"/>
                  </a:ext>
                </a:extLst>
              </p:cNvPr>
              <p:cNvSpPr/>
              <p:nvPr/>
            </p:nvSpPr>
            <p:spPr>
              <a:xfrm>
                <a:off x="1285852" y="4071942"/>
                <a:ext cx="214314" cy="2143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60" name="Oval 259">
                <a:extLst>
                  <a:ext uri="{FF2B5EF4-FFF2-40B4-BE49-F238E27FC236}">
                    <a16:creationId xmlns:a16="http://schemas.microsoft.com/office/drawing/2014/main" id="{F2A9C406-23DC-4283-A71A-1880F5716FB8}"/>
                  </a:ext>
                </a:extLst>
              </p:cNvPr>
              <p:cNvSpPr/>
              <p:nvPr/>
            </p:nvSpPr>
            <p:spPr>
              <a:xfrm>
                <a:off x="1285852" y="4429132"/>
                <a:ext cx="214314" cy="2143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61" name="Oval 260">
                <a:extLst>
                  <a:ext uri="{FF2B5EF4-FFF2-40B4-BE49-F238E27FC236}">
                    <a16:creationId xmlns:a16="http://schemas.microsoft.com/office/drawing/2014/main" id="{09A150D6-1FBA-4F3F-BFEB-F9FB55DB3C57}"/>
                  </a:ext>
                </a:extLst>
              </p:cNvPr>
              <p:cNvSpPr/>
              <p:nvPr/>
            </p:nvSpPr>
            <p:spPr>
              <a:xfrm>
                <a:off x="1285852" y="4786322"/>
                <a:ext cx="214314" cy="2143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62" name="Oval 261">
                <a:extLst>
                  <a:ext uri="{FF2B5EF4-FFF2-40B4-BE49-F238E27FC236}">
                    <a16:creationId xmlns:a16="http://schemas.microsoft.com/office/drawing/2014/main" id="{10641DAE-3B24-407D-974A-AD7711A79A8F}"/>
                  </a:ext>
                </a:extLst>
              </p:cNvPr>
              <p:cNvSpPr/>
              <p:nvPr/>
            </p:nvSpPr>
            <p:spPr>
              <a:xfrm>
                <a:off x="1285852" y="5143512"/>
                <a:ext cx="214314" cy="2143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63" name="Oval 262">
                <a:extLst>
                  <a:ext uri="{FF2B5EF4-FFF2-40B4-BE49-F238E27FC236}">
                    <a16:creationId xmlns:a16="http://schemas.microsoft.com/office/drawing/2014/main" id="{34A80F4D-C7E0-4960-89F1-9AEB50564405}"/>
                  </a:ext>
                </a:extLst>
              </p:cNvPr>
              <p:cNvSpPr/>
              <p:nvPr/>
            </p:nvSpPr>
            <p:spPr>
              <a:xfrm>
                <a:off x="1285852" y="5500702"/>
                <a:ext cx="214314" cy="2143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64" name="Oval 263">
                <a:extLst>
                  <a:ext uri="{FF2B5EF4-FFF2-40B4-BE49-F238E27FC236}">
                    <a16:creationId xmlns:a16="http://schemas.microsoft.com/office/drawing/2014/main" id="{95C0AC6E-EDE1-4D16-942A-CFA5C9F06FAE}"/>
                  </a:ext>
                </a:extLst>
              </p:cNvPr>
              <p:cNvSpPr/>
              <p:nvPr/>
            </p:nvSpPr>
            <p:spPr>
              <a:xfrm>
                <a:off x="1285852" y="5857892"/>
                <a:ext cx="214314" cy="2143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cxnSp>
            <p:nvCxnSpPr>
              <p:cNvPr id="370" name="Straight Arrow Connector 369">
                <a:extLst>
                  <a:ext uri="{FF2B5EF4-FFF2-40B4-BE49-F238E27FC236}">
                    <a16:creationId xmlns:a16="http://schemas.microsoft.com/office/drawing/2014/main" id="{5A045935-B70D-4BEF-BFDD-F0ABF1319A7F}"/>
                  </a:ext>
                </a:extLst>
              </p:cNvPr>
              <p:cNvCxnSpPr>
                <a:stCxn id="4" idx="5"/>
                <a:endCxn id="253" idx="2"/>
              </p:cNvCxnSpPr>
              <p:nvPr/>
            </p:nvCxnSpPr>
            <p:spPr>
              <a:xfrm rot="16200000" flipH="1">
                <a:off x="843730" y="1593044"/>
                <a:ext cx="280989" cy="60325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73" name="Straight Arrow Connector 372">
                <a:extLst>
                  <a:ext uri="{FF2B5EF4-FFF2-40B4-BE49-F238E27FC236}">
                    <a16:creationId xmlns:a16="http://schemas.microsoft.com/office/drawing/2014/main" id="{28CD5878-A2FA-4DDA-8E08-C6F2C0A6EA22}"/>
                  </a:ext>
                </a:extLst>
              </p:cNvPr>
              <p:cNvCxnSpPr>
                <a:stCxn id="4" idx="5"/>
                <a:endCxn id="252" idx="2"/>
              </p:cNvCxnSpPr>
              <p:nvPr/>
            </p:nvCxnSpPr>
            <p:spPr>
              <a:xfrm rot="5400000" flipH="1" flipV="1">
                <a:off x="946918" y="1415243"/>
                <a:ext cx="74614" cy="60325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75" name="Straight Arrow Connector 374">
                <a:extLst>
                  <a:ext uri="{FF2B5EF4-FFF2-40B4-BE49-F238E27FC236}">
                    <a16:creationId xmlns:a16="http://schemas.microsoft.com/office/drawing/2014/main" id="{B8499E6A-DAD6-404E-8AFC-22248241550B}"/>
                  </a:ext>
                </a:extLst>
              </p:cNvPr>
              <p:cNvCxnSpPr>
                <a:stCxn id="5" idx="5"/>
                <a:endCxn id="254" idx="3"/>
              </p:cNvCxnSpPr>
              <p:nvPr/>
            </p:nvCxnSpPr>
            <p:spPr>
              <a:xfrm rot="16200000" flipH="1">
                <a:off x="821505" y="1972459"/>
                <a:ext cx="357190" cy="63500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78" name="Straight Arrow Connector 377">
                <a:extLst>
                  <a:ext uri="{FF2B5EF4-FFF2-40B4-BE49-F238E27FC236}">
                    <a16:creationId xmlns:a16="http://schemas.microsoft.com/office/drawing/2014/main" id="{32C5DB86-0D57-4A23-B8B1-BEB18ADBF6B7}"/>
                  </a:ext>
                </a:extLst>
              </p:cNvPr>
              <p:cNvCxnSpPr>
                <a:stCxn id="7" idx="6"/>
                <a:endCxn id="255" idx="2"/>
              </p:cNvCxnSpPr>
              <p:nvPr/>
            </p:nvCxnSpPr>
            <p:spPr>
              <a:xfrm>
                <a:off x="714348" y="2751133"/>
                <a:ext cx="571504" cy="158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81" name="Straight Arrow Connector 380">
                <a:extLst>
                  <a:ext uri="{FF2B5EF4-FFF2-40B4-BE49-F238E27FC236}">
                    <a16:creationId xmlns:a16="http://schemas.microsoft.com/office/drawing/2014/main" id="{295F03F3-8B74-4B2C-B452-2CB926208E91}"/>
                  </a:ext>
                </a:extLst>
              </p:cNvPr>
              <p:cNvCxnSpPr>
                <a:stCxn id="7" idx="6"/>
                <a:endCxn id="256" idx="2"/>
              </p:cNvCxnSpPr>
              <p:nvPr/>
            </p:nvCxnSpPr>
            <p:spPr>
              <a:xfrm>
                <a:off x="714348" y="2751133"/>
                <a:ext cx="571504" cy="35718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83" name="Straight Arrow Connector 382">
                <a:extLst>
                  <a:ext uri="{FF2B5EF4-FFF2-40B4-BE49-F238E27FC236}">
                    <a16:creationId xmlns:a16="http://schemas.microsoft.com/office/drawing/2014/main" id="{A2589C80-C739-4454-877F-4C693EF2DE3E}"/>
                  </a:ext>
                </a:extLst>
              </p:cNvPr>
              <p:cNvCxnSpPr>
                <a:stCxn id="7" idx="6"/>
                <a:endCxn id="257" idx="1"/>
              </p:cNvCxnSpPr>
              <p:nvPr/>
            </p:nvCxnSpPr>
            <p:spPr>
              <a:xfrm>
                <a:off x="714348" y="2751133"/>
                <a:ext cx="603254" cy="63817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85" name="Straight Arrow Connector 384">
                <a:extLst>
                  <a:ext uri="{FF2B5EF4-FFF2-40B4-BE49-F238E27FC236}">
                    <a16:creationId xmlns:a16="http://schemas.microsoft.com/office/drawing/2014/main" id="{20C7A1AC-0609-431D-8B1C-A9B352562386}"/>
                  </a:ext>
                </a:extLst>
              </p:cNvPr>
              <p:cNvCxnSpPr>
                <a:stCxn id="10" idx="6"/>
                <a:endCxn id="258" idx="2"/>
              </p:cNvCxnSpPr>
              <p:nvPr/>
            </p:nvCxnSpPr>
            <p:spPr>
              <a:xfrm>
                <a:off x="714348" y="3822703"/>
                <a:ext cx="571504"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87" name="Straight Arrow Connector 386">
                <a:extLst>
                  <a:ext uri="{FF2B5EF4-FFF2-40B4-BE49-F238E27FC236}">
                    <a16:creationId xmlns:a16="http://schemas.microsoft.com/office/drawing/2014/main" id="{984309AA-2862-47DF-A075-6337E1413B75}"/>
                  </a:ext>
                </a:extLst>
              </p:cNvPr>
              <p:cNvCxnSpPr>
                <a:stCxn id="11" idx="6"/>
                <a:endCxn id="259" idx="2"/>
              </p:cNvCxnSpPr>
              <p:nvPr/>
            </p:nvCxnSpPr>
            <p:spPr>
              <a:xfrm>
                <a:off x="714348" y="4179893"/>
                <a:ext cx="571504" cy="158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91" name="Straight Arrow Connector 390">
                <a:extLst>
                  <a:ext uri="{FF2B5EF4-FFF2-40B4-BE49-F238E27FC236}">
                    <a16:creationId xmlns:a16="http://schemas.microsoft.com/office/drawing/2014/main" id="{86FEDFC1-59BC-442B-BE85-D3F2A6BF551F}"/>
                  </a:ext>
                </a:extLst>
              </p:cNvPr>
              <p:cNvCxnSpPr>
                <a:stCxn id="12" idx="6"/>
                <a:endCxn id="260" idx="2"/>
              </p:cNvCxnSpPr>
              <p:nvPr/>
            </p:nvCxnSpPr>
            <p:spPr>
              <a:xfrm>
                <a:off x="714348" y="4537082"/>
                <a:ext cx="571504"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94" name="Straight Arrow Connector 393">
                <a:extLst>
                  <a:ext uri="{FF2B5EF4-FFF2-40B4-BE49-F238E27FC236}">
                    <a16:creationId xmlns:a16="http://schemas.microsoft.com/office/drawing/2014/main" id="{0B7DEF63-F829-4A15-BDD8-5A35B471FB1F}"/>
                  </a:ext>
                </a:extLst>
              </p:cNvPr>
              <p:cNvCxnSpPr>
                <a:stCxn id="13" idx="6"/>
                <a:endCxn id="261" idx="2"/>
              </p:cNvCxnSpPr>
              <p:nvPr/>
            </p:nvCxnSpPr>
            <p:spPr>
              <a:xfrm>
                <a:off x="714348" y="4894273"/>
                <a:ext cx="571504" cy="158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97" name="Straight Arrow Connector 396">
                <a:extLst>
                  <a:ext uri="{FF2B5EF4-FFF2-40B4-BE49-F238E27FC236}">
                    <a16:creationId xmlns:a16="http://schemas.microsoft.com/office/drawing/2014/main" id="{6FED1B03-B14A-4BDC-B038-E5950B45CF00}"/>
                  </a:ext>
                </a:extLst>
              </p:cNvPr>
              <p:cNvCxnSpPr>
                <a:stCxn id="13" idx="6"/>
                <a:endCxn id="262" idx="2"/>
              </p:cNvCxnSpPr>
              <p:nvPr/>
            </p:nvCxnSpPr>
            <p:spPr>
              <a:xfrm>
                <a:off x="714348" y="4894273"/>
                <a:ext cx="571504" cy="35718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99" name="Straight Arrow Connector 398">
                <a:extLst>
                  <a:ext uri="{FF2B5EF4-FFF2-40B4-BE49-F238E27FC236}">
                    <a16:creationId xmlns:a16="http://schemas.microsoft.com/office/drawing/2014/main" id="{98AE3798-364B-4995-9748-46374A3A0967}"/>
                  </a:ext>
                </a:extLst>
              </p:cNvPr>
              <p:cNvCxnSpPr>
                <a:stCxn id="13" idx="6"/>
                <a:endCxn id="263" idx="2"/>
              </p:cNvCxnSpPr>
              <p:nvPr/>
            </p:nvCxnSpPr>
            <p:spPr>
              <a:xfrm>
                <a:off x="714348" y="4894273"/>
                <a:ext cx="571504" cy="71438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01" name="Straight Arrow Connector 400">
                <a:extLst>
                  <a:ext uri="{FF2B5EF4-FFF2-40B4-BE49-F238E27FC236}">
                    <a16:creationId xmlns:a16="http://schemas.microsoft.com/office/drawing/2014/main" id="{33AE9570-22BD-467B-8306-837477CD469B}"/>
                  </a:ext>
                </a:extLst>
              </p:cNvPr>
              <p:cNvCxnSpPr>
                <a:stCxn id="16" idx="6"/>
                <a:endCxn id="264" idx="2"/>
              </p:cNvCxnSpPr>
              <p:nvPr/>
            </p:nvCxnSpPr>
            <p:spPr>
              <a:xfrm>
                <a:off x="714348" y="5965842"/>
                <a:ext cx="571504"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grpSp>
          <p:nvGrpSpPr>
            <p:cNvPr id="33801" name="Group 633">
              <a:extLst>
                <a:ext uri="{FF2B5EF4-FFF2-40B4-BE49-F238E27FC236}">
                  <a16:creationId xmlns:a16="http://schemas.microsoft.com/office/drawing/2014/main" id="{FFDD65E5-DB24-4EAD-95D7-F325447BA24C}"/>
                </a:ext>
              </a:extLst>
            </p:cNvPr>
            <p:cNvGrpSpPr>
              <a:grpSpLocks/>
            </p:cNvGrpSpPr>
            <p:nvPr/>
          </p:nvGrpSpPr>
          <p:grpSpPr bwMode="auto">
            <a:xfrm>
              <a:off x="1928794" y="1571612"/>
              <a:ext cx="785818" cy="4500594"/>
              <a:chOff x="1428728" y="1571612"/>
              <a:chExt cx="785818" cy="4500594"/>
            </a:xfrm>
          </p:grpSpPr>
          <p:sp>
            <p:nvSpPr>
              <p:cNvPr id="265" name="Oval 264">
                <a:extLst>
                  <a:ext uri="{FF2B5EF4-FFF2-40B4-BE49-F238E27FC236}">
                    <a16:creationId xmlns:a16="http://schemas.microsoft.com/office/drawing/2014/main" id="{71B7CE30-6F27-4250-96D9-133C50F4B4C1}"/>
                  </a:ext>
                </a:extLst>
              </p:cNvPr>
              <p:cNvSpPr/>
              <p:nvPr/>
            </p:nvSpPr>
            <p:spPr>
              <a:xfrm>
                <a:off x="2000232" y="1571612"/>
                <a:ext cx="214313" cy="2143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66" name="Oval 265">
                <a:extLst>
                  <a:ext uri="{FF2B5EF4-FFF2-40B4-BE49-F238E27FC236}">
                    <a16:creationId xmlns:a16="http://schemas.microsoft.com/office/drawing/2014/main" id="{2AA40A2C-2298-4A50-A8F6-B8EA9FBE8755}"/>
                  </a:ext>
                </a:extLst>
              </p:cNvPr>
              <p:cNvSpPr/>
              <p:nvPr/>
            </p:nvSpPr>
            <p:spPr>
              <a:xfrm>
                <a:off x="2000232" y="1928802"/>
                <a:ext cx="214313" cy="2143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67" name="Oval 266">
                <a:extLst>
                  <a:ext uri="{FF2B5EF4-FFF2-40B4-BE49-F238E27FC236}">
                    <a16:creationId xmlns:a16="http://schemas.microsoft.com/office/drawing/2014/main" id="{D0D284A8-5C29-4C59-9D6A-94BEDCCBB9B8}"/>
                  </a:ext>
                </a:extLst>
              </p:cNvPr>
              <p:cNvSpPr/>
              <p:nvPr/>
            </p:nvSpPr>
            <p:spPr>
              <a:xfrm>
                <a:off x="2000232" y="2285992"/>
                <a:ext cx="214313" cy="2143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68" name="Oval 267">
                <a:extLst>
                  <a:ext uri="{FF2B5EF4-FFF2-40B4-BE49-F238E27FC236}">
                    <a16:creationId xmlns:a16="http://schemas.microsoft.com/office/drawing/2014/main" id="{CC33C897-DD2B-407F-A4A8-972CB918E857}"/>
                  </a:ext>
                </a:extLst>
              </p:cNvPr>
              <p:cNvSpPr/>
              <p:nvPr/>
            </p:nvSpPr>
            <p:spPr>
              <a:xfrm>
                <a:off x="2000232" y="2643182"/>
                <a:ext cx="214313" cy="2143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69" name="Oval 268">
                <a:extLst>
                  <a:ext uri="{FF2B5EF4-FFF2-40B4-BE49-F238E27FC236}">
                    <a16:creationId xmlns:a16="http://schemas.microsoft.com/office/drawing/2014/main" id="{27EDB98A-D7A7-42A6-8715-96A0F704AB7B}"/>
                  </a:ext>
                </a:extLst>
              </p:cNvPr>
              <p:cNvSpPr/>
              <p:nvPr/>
            </p:nvSpPr>
            <p:spPr>
              <a:xfrm>
                <a:off x="2000232" y="3000372"/>
                <a:ext cx="214313" cy="2143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70" name="Oval 269">
                <a:extLst>
                  <a:ext uri="{FF2B5EF4-FFF2-40B4-BE49-F238E27FC236}">
                    <a16:creationId xmlns:a16="http://schemas.microsoft.com/office/drawing/2014/main" id="{F86B3EAC-9273-40F3-8CBC-073E7C286E05}"/>
                  </a:ext>
                </a:extLst>
              </p:cNvPr>
              <p:cNvSpPr/>
              <p:nvPr/>
            </p:nvSpPr>
            <p:spPr>
              <a:xfrm>
                <a:off x="2000232" y="3357562"/>
                <a:ext cx="214313" cy="2143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71" name="Oval 270">
                <a:extLst>
                  <a:ext uri="{FF2B5EF4-FFF2-40B4-BE49-F238E27FC236}">
                    <a16:creationId xmlns:a16="http://schemas.microsoft.com/office/drawing/2014/main" id="{8B97A0CC-4337-4151-972D-E9BBA84E5F81}"/>
                  </a:ext>
                </a:extLst>
              </p:cNvPr>
              <p:cNvSpPr/>
              <p:nvPr/>
            </p:nvSpPr>
            <p:spPr>
              <a:xfrm>
                <a:off x="2000232" y="3714752"/>
                <a:ext cx="214313" cy="2143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72" name="Oval 271">
                <a:extLst>
                  <a:ext uri="{FF2B5EF4-FFF2-40B4-BE49-F238E27FC236}">
                    <a16:creationId xmlns:a16="http://schemas.microsoft.com/office/drawing/2014/main" id="{0B4B829C-6EF0-4035-9F30-A5BA73AAF472}"/>
                  </a:ext>
                </a:extLst>
              </p:cNvPr>
              <p:cNvSpPr/>
              <p:nvPr/>
            </p:nvSpPr>
            <p:spPr>
              <a:xfrm>
                <a:off x="2000232" y="4071942"/>
                <a:ext cx="214313" cy="2143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73" name="Oval 272">
                <a:extLst>
                  <a:ext uri="{FF2B5EF4-FFF2-40B4-BE49-F238E27FC236}">
                    <a16:creationId xmlns:a16="http://schemas.microsoft.com/office/drawing/2014/main" id="{2866484F-F701-4069-87AB-1809C2D4BCF4}"/>
                  </a:ext>
                </a:extLst>
              </p:cNvPr>
              <p:cNvSpPr/>
              <p:nvPr/>
            </p:nvSpPr>
            <p:spPr>
              <a:xfrm>
                <a:off x="2000232" y="4429132"/>
                <a:ext cx="214313" cy="2143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74" name="Oval 273">
                <a:extLst>
                  <a:ext uri="{FF2B5EF4-FFF2-40B4-BE49-F238E27FC236}">
                    <a16:creationId xmlns:a16="http://schemas.microsoft.com/office/drawing/2014/main" id="{462410A3-2900-464B-9F3A-F7EB13023128}"/>
                  </a:ext>
                </a:extLst>
              </p:cNvPr>
              <p:cNvSpPr/>
              <p:nvPr/>
            </p:nvSpPr>
            <p:spPr>
              <a:xfrm>
                <a:off x="2000232" y="4786322"/>
                <a:ext cx="214313" cy="2143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75" name="Oval 274">
                <a:extLst>
                  <a:ext uri="{FF2B5EF4-FFF2-40B4-BE49-F238E27FC236}">
                    <a16:creationId xmlns:a16="http://schemas.microsoft.com/office/drawing/2014/main" id="{23DF42D3-0DDC-46C0-AA86-315FEF671F8A}"/>
                  </a:ext>
                </a:extLst>
              </p:cNvPr>
              <p:cNvSpPr/>
              <p:nvPr/>
            </p:nvSpPr>
            <p:spPr>
              <a:xfrm>
                <a:off x="2000232" y="5143512"/>
                <a:ext cx="214313" cy="2143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76" name="Oval 275">
                <a:extLst>
                  <a:ext uri="{FF2B5EF4-FFF2-40B4-BE49-F238E27FC236}">
                    <a16:creationId xmlns:a16="http://schemas.microsoft.com/office/drawing/2014/main" id="{909DC4D6-BFF6-46F7-B33D-F0C79F63CF35}"/>
                  </a:ext>
                </a:extLst>
              </p:cNvPr>
              <p:cNvSpPr/>
              <p:nvPr/>
            </p:nvSpPr>
            <p:spPr>
              <a:xfrm>
                <a:off x="2000232" y="5500702"/>
                <a:ext cx="214313" cy="2143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77" name="Oval 276">
                <a:extLst>
                  <a:ext uri="{FF2B5EF4-FFF2-40B4-BE49-F238E27FC236}">
                    <a16:creationId xmlns:a16="http://schemas.microsoft.com/office/drawing/2014/main" id="{D39C87A3-A802-4614-BE0B-4F4621A2B31D}"/>
                  </a:ext>
                </a:extLst>
              </p:cNvPr>
              <p:cNvSpPr/>
              <p:nvPr/>
            </p:nvSpPr>
            <p:spPr>
              <a:xfrm>
                <a:off x="2000232" y="5857892"/>
                <a:ext cx="214313" cy="2143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cxnSp>
            <p:nvCxnSpPr>
              <p:cNvPr id="403" name="Straight Arrow Connector 402">
                <a:extLst>
                  <a:ext uri="{FF2B5EF4-FFF2-40B4-BE49-F238E27FC236}">
                    <a16:creationId xmlns:a16="http://schemas.microsoft.com/office/drawing/2014/main" id="{FE9EA4C5-E8B5-4ACE-9EDD-5F2232C77B66}"/>
                  </a:ext>
                </a:extLst>
              </p:cNvPr>
              <p:cNvCxnSpPr>
                <a:stCxn id="254" idx="6"/>
                <a:endCxn id="265" idx="2"/>
              </p:cNvCxnSpPr>
              <p:nvPr/>
            </p:nvCxnSpPr>
            <p:spPr>
              <a:xfrm flipV="1">
                <a:off x="1428728" y="1679563"/>
                <a:ext cx="571504" cy="71438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05" name="Straight Arrow Connector 404">
                <a:extLst>
                  <a:ext uri="{FF2B5EF4-FFF2-40B4-BE49-F238E27FC236}">
                    <a16:creationId xmlns:a16="http://schemas.microsoft.com/office/drawing/2014/main" id="{F0D4F799-CA6A-4CC3-9D92-CB6EE82ACE1B}"/>
                  </a:ext>
                </a:extLst>
              </p:cNvPr>
              <p:cNvCxnSpPr>
                <a:stCxn id="254" idx="6"/>
                <a:endCxn id="266" idx="3"/>
              </p:cNvCxnSpPr>
              <p:nvPr/>
            </p:nvCxnSpPr>
            <p:spPr>
              <a:xfrm flipV="1">
                <a:off x="1428728" y="2111366"/>
                <a:ext cx="603254" cy="28257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07" name="Straight Arrow Connector 406">
                <a:extLst>
                  <a:ext uri="{FF2B5EF4-FFF2-40B4-BE49-F238E27FC236}">
                    <a16:creationId xmlns:a16="http://schemas.microsoft.com/office/drawing/2014/main" id="{E561FEBD-40F2-4666-A574-93B2FAC8197F}"/>
                  </a:ext>
                </a:extLst>
              </p:cNvPr>
              <p:cNvCxnSpPr>
                <a:stCxn id="254" idx="6"/>
                <a:endCxn id="267" idx="2"/>
              </p:cNvCxnSpPr>
              <p:nvPr/>
            </p:nvCxnSpPr>
            <p:spPr>
              <a:xfrm>
                <a:off x="1428728" y="2393943"/>
                <a:ext cx="571504"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09" name="Straight Arrow Connector 408">
                <a:extLst>
                  <a:ext uri="{FF2B5EF4-FFF2-40B4-BE49-F238E27FC236}">
                    <a16:creationId xmlns:a16="http://schemas.microsoft.com/office/drawing/2014/main" id="{BC0E67D6-7927-4BDB-AEB1-3E5FCC95271F}"/>
                  </a:ext>
                </a:extLst>
              </p:cNvPr>
              <p:cNvCxnSpPr>
                <a:stCxn id="255" idx="6"/>
                <a:endCxn id="268" idx="2"/>
              </p:cNvCxnSpPr>
              <p:nvPr/>
            </p:nvCxnSpPr>
            <p:spPr>
              <a:xfrm>
                <a:off x="1428728" y="2751133"/>
                <a:ext cx="571504" cy="158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13" name="Straight Arrow Connector 412">
                <a:extLst>
                  <a:ext uri="{FF2B5EF4-FFF2-40B4-BE49-F238E27FC236}">
                    <a16:creationId xmlns:a16="http://schemas.microsoft.com/office/drawing/2014/main" id="{94F30880-74DC-4757-A8D3-A2C00E9F71AA}"/>
                  </a:ext>
                </a:extLst>
              </p:cNvPr>
              <p:cNvCxnSpPr>
                <a:stCxn id="255" idx="6"/>
                <a:endCxn id="269" idx="1"/>
              </p:cNvCxnSpPr>
              <p:nvPr/>
            </p:nvCxnSpPr>
            <p:spPr>
              <a:xfrm>
                <a:off x="1428728" y="2751133"/>
                <a:ext cx="603254" cy="28098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15" name="Straight Arrow Connector 414">
                <a:extLst>
                  <a:ext uri="{FF2B5EF4-FFF2-40B4-BE49-F238E27FC236}">
                    <a16:creationId xmlns:a16="http://schemas.microsoft.com/office/drawing/2014/main" id="{367C444A-F89A-431F-9D66-628199722CE8}"/>
                  </a:ext>
                </a:extLst>
              </p:cNvPr>
              <p:cNvCxnSpPr>
                <a:stCxn id="257" idx="6"/>
                <a:endCxn id="270" idx="2"/>
              </p:cNvCxnSpPr>
              <p:nvPr/>
            </p:nvCxnSpPr>
            <p:spPr>
              <a:xfrm>
                <a:off x="1428728" y="3465513"/>
                <a:ext cx="571504" cy="158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18" name="Straight Arrow Connector 417">
                <a:extLst>
                  <a:ext uri="{FF2B5EF4-FFF2-40B4-BE49-F238E27FC236}">
                    <a16:creationId xmlns:a16="http://schemas.microsoft.com/office/drawing/2014/main" id="{5AF4E024-7D24-45AE-AF5D-6D302A36E375}"/>
                  </a:ext>
                </a:extLst>
              </p:cNvPr>
              <p:cNvCxnSpPr>
                <a:stCxn id="258" idx="6"/>
                <a:endCxn id="271" idx="2"/>
              </p:cNvCxnSpPr>
              <p:nvPr/>
            </p:nvCxnSpPr>
            <p:spPr>
              <a:xfrm>
                <a:off x="1428728" y="3822703"/>
                <a:ext cx="571504"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20" name="Straight Arrow Connector 419">
                <a:extLst>
                  <a:ext uri="{FF2B5EF4-FFF2-40B4-BE49-F238E27FC236}">
                    <a16:creationId xmlns:a16="http://schemas.microsoft.com/office/drawing/2014/main" id="{E053484A-33E1-4A6F-A593-D2B83F5BA29F}"/>
                  </a:ext>
                </a:extLst>
              </p:cNvPr>
              <p:cNvCxnSpPr>
                <a:stCxn id="259" idx="6"/>
                <a:endCxn id="272" idx="2"/>
              </p:cNvCxnSpPr>
              <p:nvPr/>
            </p:nvCxnSpPr>
            <p:spPr>
              <a:xfrm>
                <a:off x="1428728" y="4179893"/>
                <a:ext cx="571504" cy="158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22" name="Straight Arrow Connector 421">
                <a:extLst>
                  <a:ext uri="{FF2B5EF4-FFF2-40B4-BE49-F238E27FC236}">
                    <a16:creationId xmlns:a16="http://schemas.microsoft.com/office/drawing/2014/main" id="{D4BC0E07-4377-4134-ADDA-375657109392}"/>
                  </a:ext>
                </a:extLst>
              </p:cNvPr>
              <p:cNvCxnSpPr>
                <a:stCxn id="261" idx="6"/>
                <a:endCxn id="273" idx="2"/>
              </p:cNvCxnSpPr>
              <p:nvPr/>
            </p:nvCxnSpPr>
            <p:spPr>
              <a:xfrm flipV="1">
                <a:off x="1428728" y="4537082"/>
                <a:ext cx="571504" cy="35719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24" name="Straight Arrow Connector 423">
                <a:extLst>
                  <a:ext uri="{FF2B5EF4-FFF2-40B4-BE49-F238E27FC236}">
                    <a16:creationId xmlns:a16="http://schemas.microsoft.com/office/drawing/2014/main" id="{0E311FE6-40EF-4D67-92C0-34506926CF4E}"/>
                  </a:ext>
                </a:extLst>
              </p:cNvPr>
              <p:cNvCxnSpPr>
                <a:stCxn id="261" idx="6"/>
                <a:endCxn id="274" idx="2"/>
              </p:cNvCxnSpPr>
              <p:nvPr/>
            </p:nvCxnSpPr>
            <p:spPr>
              <a:xfrm>
                <a:off x="1428728" y="4894273"/>
                <a:ext cx="571504" cy="158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26" name="Straight Arrow Connector 425">
                <a:extLst>
                  <a:ext uri="{FF2B5EF4-FFF2-40B4-BE49-F238E27FC236}">
                    <a16:creationId xmlns:a16="http://schemas.microsoft.com/office/drawing/2014/main" id="{6DCC6364-EBC3-4790-8BE2-DA55766E1FA6}"/>
                  </a:ext>
                </a:extLst>
              </p:cNvPr>
              <p:cNvCxnSpPr>
                <a:stCxn id="261" idx="6"/>
                <a:endCxn id="275" idx="2"/>
              </p:cNvCxnSpPr>
              <p:nvPr/>
            </p:nvCxnSpPr>
            <p:spPr>
              <a:xfrm>
                <a:off x="1428728" y="4894273"/>
                <a:ext cx="571504" cy="35718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28" name="Straight Arrow Connector 427">
                <a:extLst>
                  <a:ext uri="{FF2B5EF4-FFF2-40B4-BE49-F238E27FC236}">
                    <a16:creationId xmlns:a16="http://schemas.microsoft.com/office/drawing/2014/main" id="{68E959BD-C6A6-45B8-AF4E-FE7D9464FF94}"/>
                  </a:ext>
                </a:extLst>
              </p:cNvPr>
              <p:cNvCxnSpPr>
                <a:stCxn id="264" idx="6"/>
                <a:endCxn id="276" idx="2"/>
              </p:cNvCxnSpPr>
              <p:nvPr/>
            </p:nvCxnSpPr>
            <p:spPr>
              <a:xfrm flipV="1">
                <a:off x="1428728" y="5608653"/>
                <a:ext cx="571504" cy="35718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30" name="Straight Arrow Connector 429">
                <a:extLst>
                  <a:ext uri="{FF2B5EF4-FFF2-40B4-BE49-F238E27FC236}">
                    <a16:creationId xmlns:a16="http://schemas.microsoft.com/office/drawing/2014/main" id="{97AA3E89-565E-49D4-BF84-2E1934C7E982}"/>
                  </a:ext>
                </a:extLst>
              </p:cNvPr>
              <p:cNvCxnSpPr>
                <a:stCxn id="264" idx="6"/>
                <a:endCxn id="277" idx="2"/>
              </p:cNvCxnSpPr>
              <p:nvPr/>
            </p:nvCxnSpPr>
            <p:spPr>
              <a:xfrm>
                <a:off x="1428728" y="5965842"/>
                <a:ext cx="571504"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grpSp>
          <p:nvGrpSpPr>
            <p:cNvPr id="33802" name="Group 686">
              <a:extLst>
                <a:ext uri="{FF2B5EF4-FFF2-40B4-BE49-F238E27FC236}">
                  <a16:creationId xmlns:a16="http://schemas.microsoft.com/office/drawing/2014/main" id="{22669151-ACF2-472C-B799-D74FBAC38D85}"/>
                </a:ext>
              </a:extLst>
            </p:cNvPr>
            <p:cNvGrpSpPr>
              <a:grpSpLocks/>
            </p:cNvGrpSpPr>
            <p:nvPr/>
          </p:nvGrpSpPr>
          <p:grpSpPr bwMode="auto">
            <a:xfrm>
              <a:off x="2643174" y="1571612"/>
              <a:ext cx="785818" cy="4500594"/>
              <a:chOff x="2143108" y="1571612"/>
              <a:chExt cx="785818" cy="4500594"/>
            </a:xfrm>
          </p:grpSpPr>
          <p:sp>
            <p:nvSpPr>
              <p:cNvPr id="278" name="Oval 277">
                <a:extLst>
                  <a:ext uri="{FF2B5EF4-FFF2-40B4-BE49-F238E27FC236}">
                    <a16:creationId xmlns:a16="http://schemas.microsoft.com/office/drawing/2014/main" id="{0289B489-9B72-4688-85FD-7C1D83F61658}"/>
                  </a:ext>
                </a:extLst>
              </p:cNvPr>
              <p:cNvSpPr/>
              <p:nvPr/>
            </p:nvSpPr>
            <p:spPr>
              <a:xfrm>
                <a:off x="2714612" y="1571612"/>
                <a:ext cx="214313" cy="2143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79" name="Oval 278">
                <a:extLst>
                  <a:ext uri="{FF2B5EF4-FFF2-40B4-BE49-F238E27FC236}">
                    <a16:creationId xmlns:a16="http://schemas.microsoft.com/office/drawing/2014/main" id="{07C40C89-B6C1-4D70-B6A2-6742CA366FEF}"/>
                  </a:ext>
                </a:extLst>
              </p:cNvPr>
              <p:cNvSpPr/>
              <p:nvPr/>
            </p:nvSpPr>
            <p:spPr>
              <a:xfrm>
                <a:off x="2714612" y="1928802"/>
                <a:ext cx="214313" cy="2143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80" name="Oval 279">
                <a:extLst>
                  <a:ext uri="{FF2B5EF4-FFF2-40B4-BE49-F238E27FC236}">
                    <a16:creationId xmlns:a16="http://schemas.microsoft.com/office/drawing/2014/main" id="{235DE2E0-9251-47C1-A82B-0CA8AFB55DCD}"/>
                  </a:ext>
                </a:extLst>
              </p:cNvPr>
              <p:cNvSpPr/>
              <p:nvPr/>
            </p:nvSpPr>
            <p:spPr>
              <a:xfrm>
                <a:off x="2714612" y="2285992"/>
                <a:ext cx="214313" cy="2143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81" name="Oval 280">
                <a:extLst>
                  <a:ext uri="{FF2B5EF4-FFF2-40B4-BE49-F238E27FC236}">
                    <a16:creationId xmlns:a16="http://schemas.microsoft.com/office/drawing/2014/main" id="{C7C3B220-F19A-4D3C-BC3B-846EE2D2A3A9}"/>
                  </a:ext>
                </a:extLst>
              </p:cNvPr>
              <p:cNvSpPr/>
              <p:nvPr/>
            </p:nvSpPr>
            <p:spPr>
              <a:xfrm>
                <a:off x="2714612" y="2643182"/>
                <a:ext cx="214313" cy="2143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82" name="Oval 281">
                <a:extLst>
                  <a:ext uri="{FF2B5EF4-FFF2-40B4-BE49-F238E27FC236}">
                    <a16:creationId xmlns:a16="http://schemas.microsoft.com/office/drawing/2014/main" id="{4FE75CE0-9618-4E64-B1EF-7AAD1177E0F0}"/>
                  </a:ext>
                </a:extLst>
              </p:cNvPr>
              <p:cNvSpPr/>
              <p:nvPr/>
            </p:nvSpPr>
            <p:spPr>
              <a:xfrm>
                <a:off x="2714612" y="3000372"/>
                <a:ext cx="214313" cy="2143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83" name="Oval 282">
                <a:extLst>
                  <a:ext uri="{FF2B5EF4-FFF2-40B4-BE49-F238E27FC236}">
                    <a16:creationId xmlns:a16="http://schemas.microsoft.com/office/drawing/2014/main" id="{105CBAF4-1A50-4B32-A3ED-846037609724}"/>
                  </a:ext>
                </a:extLst>
              </p:cNvPr>
              <p:cNvSpPr/>
              <p:nvPr/>
            </p:nvSpPr>
            <p:spPr>
              <a:xfrm>
                <a:off x="2714612" y="3357562"/>
                <a:ext cx="214313" cy="2143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84" name="Oval 283">
                <a:extLst>
                  <a:ext uri="{FF2B5EF4-FFF2-40B4-BE49-F238E27FC236}">
                    <a16:creationId xmlns:a16="http://schemas.microsoft.com/office/drawing/2014/main" id="{8730CE2D-A238-45BE-8CB2-9CC168BE5957}"/>
                  </a:ext>
                </a:extLst>
              </p:cNvPr>
              <p:cNvSpPr/>
              <p:nvPr/>
            </p:nvSpPr>
            <p:spPr>
              <a:xfrm>
                <a:off x="2714612" y="3714752"/>
                <a:ext cx="214313" cy="2143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85" name="Oval 284">
                <a:extLst>
                  <a:ext uri="{FF2B5EF4-FFF2-40B4-BE49-F238E27FC236}">
                    <a16:creationId xmlns:a16="http://schemas.microsoft.com/office/drawing/2014/main" id="{3F92C71A-5042-4DCA-A998-8D16AD346C78}"/>
                  </a:ext>
                </a:extLst>
              </p:cNvPr>
              <p:cNvSpPr/>
              <p:nvPr/>
            </p:nvSpPr>
            <p:spPr>
              <a:xfrm>
                <a:off x="2714612" y="4071942"/>
                <a:ext cx="214313" cy="2143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86" name="Oval 285">
                <a:extLst>
                  <a:ext uri="{FF2B5EF4-FFF2-40B4-BE49-F238E27FC236}">
                    <a16:creationId xmlns:a16="http://schemas.microsoft.com/office/drawing/2014/main" id="{F976265E-BBAD-4F30-935C-4E4E5CAE6D6F}"/>
                  </a:ext>
                </a:extLst>
              </p:cNvPr>
              <p:cNvSpPr/>
              <p:nvPr/>
            </p:nvSpPr>
            <p:spPr>
              <a:xfrm>
                <a:off x="2714612" y="4429132"/>
                <a:ext cx="214313" cy="2143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87" name="Oval 286">
                <a:extLst>
                  <a:ext uri="{FF2B5EF4-FFF2-40B4-BE49-F238E27FC236}">
                    <a16:creationId xmlns:a16="http://schemas.microsoft.com/office/drawing/2014/main" id="{A9DBB98B-3BCA-4CEC-9E0A-6A279245A94E}"/>
                  </a:ext>
                </a:extLst>
              </p:cNvPr>
              <p:cNvSpPr/>
              <p:nvPr/>
            </p:nvSpPr>
            <p:spPr>
              <a:xfrm>
                <a:off x="2714612" y="4786322"/>
                <a:ext cx="214313" cy="2143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88" name="Oval 287">
                <a:extLst>
                  <a:ext uri="{FF2B5EF4-FFF2-40B4-BE49-F238E27FC236}">
                    <a16:creationId xmlns:a16="http://schemas.microsoft.com/office/drawing/2014/main" id="{3C9598D9-6117-4ED5-B0E3-7AD7AFA36BD9}"/>
                  </a:ext>
                </a:extLst>
              </p:cNvPr>
              <p:cNvSpPr/>
              <p:nvPr/>
            </p:nvSpPr>
            <p:spPr>
              <a:xfrm>
                <a:off x="2714612" y="5143512"/>
                <a:ext cx="214313" cy="2143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89" name="Oval 288">
                <a:extLst>
                  <a:ext uri="{FF2B5EF4-FFF2-40B4-BE49-F238E27FC236}">
                    <a16:creationId xmlns:a16="http://schemas.microsoft.com/office/drawing/2014/main" id="{4CB278FC-4BB4-47DD-9ABF-AECCEB761A16}"/>
                  </a:ext>
                </a:extLst>
              </p:cNvPr>
              <p:cNvSpPr/>
              <p:nvPr/>
            </p:nvSpPr>
            <p:spPr>
              <a:xfrm>
                <a:off x="2714612" y="5500702"/>
                <a:ext cx="214313" cy="2143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90" name="Oval 289">
                <a:extLst>
                  <a:ext uri="{FF2B5EF4-FFF2-40B4-BE49-F238E27FC236}">
                    <a16:creationId xmlns:a16="http://schemas.microsoft.com/office/drawing/2014/main" id="{6B7A4A53-7D3F-4C48-BB5D-773D1B41C959}"/>
                  </a:ext>
                </a:extLst>
              </p:cNvPr>
              <p:cNvSpPr/>
              <p:nvPr/>
            </p:nvSpPr>
            <p:spPr>
              <a:xfrm>
                <a:off x="2714612" y="5857892"/>
                <a:ext cx="214313" cy="2143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cxnSp>
            <p:nvCxnSpPr>
              <p:cNvPr id="434" name="Straight Arrow Connector 433">
                <a:extLst>
                  <a:ext uri="{FF2B5EF4-FFF2-40B4-BE49-F238E27FC236}">
                    <a16:creationId xmlns:a16="http://schemas.microsoft.com/office/drawing/2014/main" id="{5CE4BBB8-6C36-4659-8D58-E3F141F8957A}"/>
                  </a:ext>
                </a:extLst>
              </p:cNvPr>
              <p:cNvCxnSpPr>
                <a:stCxn id="266" idx="6"/>
                <a:endCxn id="278" idx="2"/>
              </p:cNvCxnSpPr>
              <p:nvPr/>
            </p:nvCxnSpPr>
            <p:spPr>
              <a:xfrm flipV="1">
                <a:off x="2143108" y="1679563"/>
                <a:ext cx="571504" cy="35719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36" name="Straight Arrow Connector 435">
                <a:extLst>
                  <a:ext uri="{FF2B5EF4-FFF2-40B4-BE49-F238E27FC236}">
                    <a16:creationId xmlns:a16="http://schemas.microsoft.com/office/drawing/2014/main" id="{68FA49CA-8A18-41C9-AB05-D1C240E755D3}"/>
                  </a:ext>
                </a:extLst>
              </p:cNvPr>
              <p:cNvCxnSpPr>
                <a:stCxn id="267" idx="6"/>
                <a:endCxn id="279" idx="2"/>
              </p:cNvCxnSpPr>
              <p:nvPr/>
            </p:nvCxnSpPr>
            <p:spPr>
              <a:xfrm flipV="1">
                <a:off x="2143108" y="2036753"/>
                <a:ext cx="571504" cy="35718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38" name="Straight Arrow Connector 437">
                <a:extLst>
                  <a:ext uri="{FF2B5EF4-FFF2-40B4-BE49-F238E27FC236}">
                    <a16:creationId xmlns:a16="http://schemas.microsoft.com/office/drawing/2014/main" id="{0C761E3F-10BC-4590-81D4-D2E37539ED6F}"/>
                  </a:ext>
                </a:extLst>
              </p:cNvPr>
              <p:cNvCxnSpPr>
                <a:stCxn id="267" idx="6"/>
                <a:endCxn id="280" idx="2"/>
              </p:cNvCxnSpPr>
              <p:nvPr/>
            </p:nvCxnSpPr>
            <p:spPr>
              <a:xfrm>
                <a:off x="2143108" y="2393943"/>
                <a:ext cx="571504"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40" name="Straight Arrow Connector 439">
                <a:extLst>
                  <a:ext uri="{FF2B5EF4-FFF2-40B4-BE49-F238E27FC236}">
                    <a16:creationId xmlns:a16="http://schemas.microsoft.com/office/drawing/2014/main" id="{0803F565-7508-4155-96C4-8F24C6847992}"/>
                  </a:ext>
                </a:extLst>
              </p:cNvPr>
              <p:cNvCxnSpPr>
                <a:stCxn id="267" idx="6"/>
                <a:endCxn id="281" idx="2"/>
              </p:cNvCxnSpPr>
              <p:nvPr/>
            </p:nvCxnSpPr>
            <p:spPr>
              <a:xfrm>
                <a:off x="2143108" y="2393943"/>
                <a:ext cx="571504" cy="35719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42" name="Straight Arrow Connector 441">
                <a:extLst>
                  <a:ext uri="{FF2B5EF4-FFF2-40B4-BE49-F238E27FC236}">
                    <a16:creationId xmlns:a16="http://schemas.microsoft.com/office/drawing/2014/main" id="{7E911649-5A50-474F-82ED-F604D735F781}"/>
                  </a:ext>
                </a:extLst>
              </p:cNvPr>
              <p:cNvCxnSpPr>
                <a:stCxn id="269" idx="6"/>
                <a:endCxn id="282" idx="2"/>
              </p:cNvCxnSpPr>
              <p:nvPr/>
            </p:nvCxnSpPr>
            <p:spPr>
              <a:xfrm>
                <a:off x="2143108" y="3108323"/>
                <a:ext cx="571504"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44" name="Straight Arrow Connector 443">
                <a:extLst>
                  <a:ext uri="{FF2B5EF4-FFF2-40B4-BE49-F238E27FC236}">
                    <a16:creationId xmlns:a16="http://schemas.microsoft.com/office/drawing/2014/main" id="{46FD09EB-809B-4864-8CF0-5FC3755AB7AA}"/>
                  </a:ext>
                </a:extLst>
              </p:cNvPr>
              <p:cNvCxnSpPr>
                <a:stCxn id="270" idx="6"/>
                <a:endCxn id="283" idx="2"/>
              </p:cNvCxnSpPr>
              <p:nvPr/>
            </p:nvCxnSpPr>
            <p:spPr>
              <a:xfrm>
                <a:off x="2143108" y="3465513"/>
                <a:ext cx="571504" cy="158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49" name="Straight Arrow Connector 448">
                <a:extLst>
                  <a:ext uri="{FF2B5EF4-FFF2-40B4-BE49-F238E27FC236}">
                    <a16:creationId xmlns:a16="http://schemas.microsoft.com/office/drawing/2014/main" id="{34D011FE-2B79-4A26-B513-8C775CEFED6C}"/>
                  </a:ext>
                </a:extLst>
              </p:cNvPr>
              <p:cNvCxnSpPr>
                <a:stCxn id="272" idx="6"/>
                <a:endCxn id="284" idx="2"/>
              </p:cNvCxnSpPr>
              <p:nvPr/>
            </p:nvCxnSpPr>
            <p:spPr>
              <a:xfrm flipV="1">
                <a:off x="2143108" y="3822703"/>
                <a:ext cx="571504" cy="35719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51" name="Straight Arrow Connector 450">
                <a:extLst>
                  <a:ext uri="{FF2B5EF4-FFF2-40B4-BE49-F238E27FC236}">
                    <a16:creationId xmlns:a16="http://schemas.microsoft.com/office/drawing/2014/main" id="{85E936E1-392C-4246-B49C-E0E7D2CED5BB}"/>
                  </a:ext>
                </a:extLst>
              </p:cNvPr>
              <p:cNvCxnSpPr>
                <a:stCxn id="273" idx="6"/>
                <a:endCxn id="285" idx="2"/>
              </p:cNvCxnSpPr>
              <p:nvPr/>
            </p:nvCxnSpPr>
            <p:spPr>
              <a:xfrm flipV="1">
                <a:off x="2143108" y="4179893"/>
                <a:ext cx="571504" cy="35718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53" name="Straight Arrow Connector 452">
                <a:extLst>
                  <a:ext uri="{FF2B5EF4-FFF2-40B4-BE49-F238E27FC236}">
                    <a16:creationId xmlns:a16="http://schemas.microsoft.com/office/drawing/2014/main" id="{F8360DDF-B360-4B74-BA06-8CE9873C0992}"/>
                  </a:ext>
                </a:extLst>
              </p:cNvPr>
              <p:cNvCxnSpPr>
                <a:stCxn id="274" idx="6"/>
                <a:endCxn id="286" idx="2"/>
              </p:cNvCxnSpPr>
              <p:nvPr/>
            </p:nvCxnSpPr>
            <p:spPr>
              <a:xfrm flipV="1">
                <a:off x="2143108" y="4537082"/>
                <a:ext cx="571504" cy="35719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55" name="Straight Arrow Connector 454">
                <a:extLst>
                  <a:ext uri="{FF2B5EF4-FFF2-40B4-BE49-F238E27FC236}">
                    <a16:creationId xmlns:a16="http://schemas.microsoft.com/office/drawing/2014/main" id="{A8D36F14-4C1E-465D-A548-2F7541F28A33}"/>
                  </a:ext>
                </a:extLst>
              </p:cNvPr>
              <p:cNvCxnSpPr>
                <a:stCxn id="274" idx="6"/>
                <a:endCxn id="287" idx="2"/>
              </p:cNvCxnSpPr>
              <p:nvPr/>
            </p:nvCxnSpPr>
            <p:spPr>
              <a:xfrm>
                <a:off x="2143108" y="4894273"/>
                <a:ext cx="571504" cy="158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57" name="Straight Arrow Connector 456">
                <a:extLst>
                  <a:ext uri="{FF2B5EF4-FFF2-40B4-BE49-F238E27FC236}">
                    <a16:creationId xmlns:a16="http://schemas.microsoft.com/office/drawing/2014/main" id="{C60541B2-B47E-4C06-961F-0FA835CC37D6}"/>
                  </a:ext>
                </a:extLst>
              </p:cNvPr>
              <p:cNvCxnSpPr>
                <a:stCxn id="275" idx="6"/>
                <a:endCxn id="289" idx="2"/>
              </p:cNvCxnSpPr>
              <p:nvPr/>
            </p:nvCxnSpPr>
            <p:spPr>
              <a:xfrm>
                <a:off x="2143108" y="5251462"/>
                <a:ext cx="571504" cy="35719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60" name="Straight Arrow Connector 459">
                <a:extLst>
                  <a:ext uri="{FF2B5EF4-FFF2-40B4-BE49-F238E27FC236}">
                    <a16:creationId xmlns:a16="http://schemas.microsoft.com/office/drawing/2014/main" id="{789C7ADB-9118-4305-9017-E01834F7D07B}"/>
                  </a:ext>
                </a:extLst>
              </p:cNvPr>
              <p:cNvCxnSpPr>
                <a:stCxn id="275" idx="6"/>
                <a:endCxn id="288" idx="2"/>
              </p:cNvCxnSpPr>
              <p:nvPr/>
            </p:nvCxnSpPr>
            <p:spPr>
              <a:xfrm>
                <a:off x="2143108" y="5251462"/>
                <a:ext cx="571504"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62" name="Straight Arrow Connector 461">
                <a:extLst>
                  <a:ext uri="{FF2B5EF4-FFF2-40B4-BE49-F238E27FC236}">
                    <a16:creationId xmlns:a16="http://schemas.microsoft.com/office/drawing/2014/main" id="{B6427693-B656-4BA9-BE84-A6C1F8F92CD5}"/>
                  </a:ext>
                </a:extLst>
              </p:cNvPr>
              <p:cNvCxnSpPr>
                <a:stCxn id="277" idx="6"/>
                <a:endCxn id="290" idx="2"/>
              </p:cNvCxnSpPr>
              <p:nvPr/>
            </p:nvCxnSpPr>
            <p:spPr>
              <a:xfrm>
                <a:off x="2143108" y="5965842"/>
                <a:ext cx="571504"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grpSp>
          <p:nvGrpSpPr>
            <p:cNvPr id="33803" name="Group 688">
              <a:extLst>
                <a:ext uri="{FF2B5EF4-FFF2-40B4-BE49-F238E27FC236}">
                  <a16:creationId xmlns:a16="http://schemas.microsoft.com/office/drawing/2014/main" id="{2645729C-B6B5-415D-8280-9C9413FA2714}"/>
                </a:ext>
              </a:extLst>
            </p:cNvPr>
            <p:cNvGrpSpPr>
              <a:grpSpLocks/>
            </p:cNvGrpSpPr>
            <p:nvPr/>
          </p:nvGrpSpPr>
          <p:grpSpPr bwMode="auto">
            <a:xfrm>
              <a:off x="4143372" y="1571612"/>
              <a:ext cx="785818" cy="4500594"/>
              <a:chOff x="3643306" y="1571612"/>
              <a:chExt cx="785818" cy="4500594"/>
            </a:xfrm>
          </p:grpSpPr>
          <p:sp>
            <p:nvSpPr>
              <p:cNvPr id="304" name="Oval 303">
                <a:extLst>
                  <a:ext uri="{FF2B5EF4-FFF2-40B4-BE49-F238E27FC236}">
                    <a16:creationId xmlns:a16="http://schemas.microsoft.com/office/drawing/2014/main" id="{5F620F8B-918C-4137-B46D-DD5E2F994705}"/>
                  </a:ext>
                </a:extLst>
              </p:cNvPr>
              <p:cNvSpPr/>
              <p:nvPr/>
            </p:nvSpPr>
            <p:spPr>
              <a:xfrm>
                <a:off x="4214809" y="1571612"/>
                <a:ext cx="214314" cy="2143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05" name="Oval 304">
                <a:extLst>
                  <a:ext uri="{FF2B5EF4-FFF2-40B4-BE49-F238E27FC236}">
                    <a16:creationId xmlns:a16="http://schemas.microsoft.com/office/drawing/2014/main" id="{59958839-D511-493E-87A0-6450B9D3DFFC}"/>
                  </a:ext>
                </a:extLst>
              </p:cNvPr>
              <p:cNvSpPr/>
              <p:nvPr/>
            </p:nvSpPr>
            <p:spPr>
              <a:xfrm>
                <a:off x="4214809" y="1928802"/>
                <a:ext cx="214314" cy="2143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06" name="Oval 305">
                <a:extLst>
                  <a:ext uri="{FF2B5EF4-FFF2-40B4-BE49-F238E27FC236}">
                    <a16:creationId xmlns:a16="http://schemas.microsoft.com/office/drawing/2014/main" id="{1B973928-3C21-4361-A4E3-83E0D6A30A8B}"/>
                  </a:ext>
                </a:extLst>
              </p:cNvPr>
              <p:cNvSpPr/>
              <p:nvPr/>
            </p:nvSpPr>
            <p:spPr>
              <a:xfrm>
                <a:off x="4214809" y="2285992"/>
                <a:ext cx="214314" cy="2143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07" name="Oval 306">
                <a:extLst>
                  <a:ext uri="{FF2B5EF4-FFF2-40B4-BE49-F238E27FC236}">
                    <a16:creationId xmlns:a16="http://schemas.microsoft.com/office/drawing/2014/main" id="{030B28BE-4959-4B0F-8758-BFDA42058AA0}"/>
                  </a:ext>
                </a:extLst>
              </p:cNvPr>
              <p:cNvSpPr/>
              <p:nvPr/>
            </p:nvSpPr>
            <p:spPr>
              <a:xfrm>
                <a:off x="4214809" y="2643182"/>
                <a:ext cx="214314" cy="2143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08" name="Oval 307">
                <a:extLst>
                  <a:ext uri="{FF2B5EF4-FFF2-40B4-BE49-F238E27FC236}">
                    <a16:creationId xmlns:a16="http://schemas.microsoft.com/office/drawing/2014/main" id="{63F2A4E4-BA56-45EC-9E27-A6AB175D0EC7}"/>
                  </a:ext>
                </a:extLst>
              </p:cNvPr>
              <p:cNvSpPr/>
              <p:nvPr/>
            </p:nvSpPr>
            <p:spPr>
              <a:xfrm>
                <a:off x="4214809" y="3000372"/>
                <a:ext cx="214314" cy="2143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09" name="Oval 308">
                <a:extLst>
                  <a:ext uri="{FF2B5EF4-FFF2-40B4-BE49-F238E27FC236}">
                    <a16:creationId xmlns:a16="http://schemas.microsoft.com/office/drawing/2014/main" id="{85ACEBE9-B1E1-48B1-857B-CCCA97C8B7F8}"/>
                  </a:ext>
                </a:extLst>
              </p:cNvPr>
              <p:cNvSpPr/>
              <p:nvPr/>
            </p:nvSpPr>
            <p:spPr>
              <a:xfrm>
                <a:off x="4214809" y="3357562"/>
                <a:ext cx="214314" cy="2143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10" name="Oval 309">
                <a:extLst>
                  <a:ext uri="{FF2B5EF4-FFF2-40B4-BE49-F238E27FC236}">
                    <a16:creationId xmlns:a16="http://schemas.microsoft.com/office/drawing/2014/main" id="{DE451F9E-9ACD-4DB5-891B-0808F5AE38A5}"/>
                  </a:ext>
                </a:extLst>
              </p:cNvPr>
              <p:cNvSpPr/>
              <p:nvPr/>
            </p:nvSpPr>
            <p:spPr>
              <a:xfrm>
                <a:off x="4214809" y="3714752"/>
                <a:ext cx="214314" cy="2143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11" name="Oval 310">
                <a:extLst>
                  <a:ext uri="{FF2B5EF4-FFF2-40B4-BE49-F238E27FC236}">
                    <a16:creationId xmlns:a16="http://schemas.microsoft.com/office/drawing/2014/main" id="{A940DC5D-5F3C-43AA-8B62-F38BDD2C4851}"/>
                  </a:ext>
                </a:extLst>
              </p:cNvPr>
              <p:cNvSpPr/>
              <p:nvPr/>
            </p:nvSpPr>
            <p:spPr>
              <a:xfrm>
                <a:off x="4214809" y="4071942"/>
                <a:ext cx="214314" cy="2143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12" name="Oval 311">
                <a:extLst>
                  <a:ext uri="{FF2B5EF4-FFF2-40B4-BE49-F238E27FC236}">
                    <a16:creationId xmlns:a16="http://schemas.microsoft.com/office/drawing/2014/main" id="{DEA40A9C-75CA-460D-8E9E-6C9EA652CA1B}"/>
                  </a:ext>
                </a:extLst>
              </p:cNvPr>
              <p:cNvSpPr/>
              <p:nvPr/>
            </p:nvSpPr>
            <p:spPr>
              <a:xfrm>
                <a:off x="4214809" y="4429132"/>
                <a:ext cx="214314" cy="2143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13" name="Oval 312">
                <a:extLst>
                  <a:ext uri="{FF2B5EF4-FFF2-40B4-BE49-F238E27FC236}">
                    <a16:creationId xmlns:a16="http://schemas.microsoft.com/office/drawing/2014/main" id="{D16596F1-8AD1-4AC8-ADEF-15A766AB80D1}"/>
                  </a:ext>
                </a:extLst>
              </p:cNvPr>
              <p:cNvSpPr/>
              <p:nvPr/>
            </p:nvSpPr>
            <p:spPr>
              <a:xfrm>
                <a:off x="4214809" y="4786322"/>
                <a:ext cx="214314" cy="2143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14" name="Oval 313">
                <a:extLst>
                  <a:ext uri="{FF2B5EF4-FFF2-40B4-BE49-F238E27FC236}">
                    <a16:creationId xmlns:a16="http://schemas.microsoft.com/office/drawing/2014/main" id="{6C31C88F-9ECA-4004-9F30-C0D6AF53A7B7}"/>
                  </a:ext>
                </a:extLst>
              </p:cNvPr>
              <p:cNvSpPr/>
              <p:nvPr/>
            </p:nvSpPr>
            <p:spPr>
              <a:xfrm>
                <a:off x="4214809" y="5143512"/>
                <a:ext cx="214314" cy="2143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15" name="Oval 314">
                <a:extLst>
                  <a:ext uri="{FF2B5EF4-FFF2-40B4-BE49-F238E27FC236}">
                    <a16:creationId xmlns:a16="http://schemas.microsoft.com/office/drawing/2014/main" id="{83F1F60B-E963-45A7-84B4-C5B219D2D8E9}"/>
                  </a:ext>
                </a:extLst>
              </p:cNvPr>
              <p:cNvSpPr/>
              <p:nvPr/>
            </p:nvSpPr>
            <p:spPr>
              <a:xfrm>
                <a:off x="4214809" y="5500702"/>
                <a:ext cx="214314" cy="2143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16" name="Oval 315">
                <a:extLst>
                  <a:ext uri="{FF2B5EF4-FFF2-40B4-BE49-F238E27FC236}">
                    <a16:creationId xmlns:a16="http://schemas.microsoft.com/office/drawing/2014/main" id="{A2B91B62-87BC-41B0-926D-AF66A80F13A1}"/>
                  </a:ext>
                </a:extLst>
              </p:cNvPr>
              <p:cNvSpPr/>
              <p:nvPr/>
            </p:nvSpPr>
            <p:spPr>
              <a:xfrm>
                <a:off x="4214809" y="5857892"/>
                <a:ext cx="214314" cy="2143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cxnSp>
            <p:nvCxnSpPr>
              <p:cNvPr id="497" name="Straight Arrow Connector 496">
                <a:extLst>
                  <a:ext uri="{FF2B5EF4-FFF2-40B4-BE49-F238E27FC236}">
                    <a16:creationId xmlns:a16="http://schemas.microsoft.com/office/drawing/2014/main" id="{2D21AACB-F8D1-40E6-8024-3A4BBDC429B1}"/>
                  </a:ext>
                </a:extLst>
              </p:cNvPr>
              <p:cNvCxnSpPr>
                <a:stCxn id="291" idx="6"/>
                <a:endCxn id="304" idx="2"/>
              </p:cNvCxnSpPr>
              <p:nvPr/>
            </p:nvCxnSpPr>
            <p:spPr>
              <a:xfrm>
                <a:off x="3643305" y="1679563"/>
                <a:ext cx="571504"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99" name="Straight Arrow Connector 498">
                <a:extLst>
                  <a:ext uri="{FF2B5EF4-FFF2-40B4-BE49-F238E27FC236}">
                    <a16:creationId xmlns:a16="http://schemas.microsoft.com/office/drawing/2014/main" id="{89AD9508-8FB0-4112-B81C-EB5AAE9A46AE}"/>
                  </a:ext>
                </a:extLst>
              </p:cNvPr>
              <p:cNvCxnSpPr>
                <a:stCxn id="292" idx="6"/>
                <a:endCxn id="305" idx="2"/>
              </p:cNvCxnSpPr>
              <p:nvPr/>
            </p:nvCxnSpPr>
            <p:spPr>
              <a:xfrm>
                <a:off x="3643305" y="2036753"/>
                <a:ext cx="571504" cy="158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01" name="Straight Arrow Connector 500">
                <a:extLst>
                  <a:ext uri="{FF2B5EF4-FFF2-40B4-BE49-F238E27FC236}">
                    <a16:creationId xmlns:a16="http://schemas.microsoft.com/office/drawing/2014/main" id="{6DBE77DB-9E4E-448F-A316-10A7FA116F95}"/>
                  </a:ext>
                </a:extLst>
              </p:cNvPr>
              <p:cNvCxnSpPr>
                <a:stCxn id="293" idx="6"/>
                <a:endCxn id="306" idx="2"/>
              </p:cNvCxnSpPr>
              <p:nvPr/>
            </p:nvCxnSpPr>
            <p:spPr>
              <a:xfrm>
                <a:off x="3643305" y="2393943"/>
                <a:ext cx="571504"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03" name="Straight Arrow Connector 502">
                <a:extLst>
                  <a:ext uri="{FF2B5EF4-FFF2-40B4-BE49-F238E27FC236}">
                    <a16:creationId xmlns:a16="http://schemas.microsoft.com/office/drawing/2014/main" id="{AA1AE011-D22E-4028-AFCB-894CC138540D}"/>
                  </a:ext>
                </a:extLst>
              </p:cNvPr>
              <p:cNvCxnSpPr>
                <a:stCxn id="294" idx="6"/>
                <a:endCxn id="308" idx="2"/>
              </p:cNvCxnSpPr>
              <p:nvPr/>
            </p:nvCxnSpPr>
            <p:spPr>
              <a:xfrm>
                <a:off x="3643305" y="2751133"/>
                <a:ext cx="571504" cy="35718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05" name="Straight Arrow Connector 504">
                <a:extLst>
                  <a:ext uri="{FF2B5EF4-FFF2-40B4-BE49-F238E27FC236}">
                    <a16:creationId xmlns:a16="http://schemas.microsoft.com/office/drawing/2014/main" id="{8B57EB24-770D-4188-9085-2BF41841FFD4}"/>
                  </a:ext>
                </a:extLst>
              </p:cNvPr>
              <p:cNvCxnSpPr>
                <a:stCxn id="294" idx="6"/>
                <a:endCxn id="307" idx="2"/>
              </p:cNvCxnSpPr>
              <p:nvPr/>
            </p:nvCxnSpPr>
            <p:spPr>
              <a:xfrm>
                <a:off x="3643305" y="2751133"/>
                <a:ext cx="571504" cy="158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07" name="Straight Arrow Connector 506">
                <a:extLst>
                  <a:ext uri="{FF2B5EF4-FFF2-40B4-BE49-F238E27FC236}">
                    <a16:creationId xmlns:a16="http://schemas.microsoft.com/office/drawing/2014/main" id="{38C9F467-207C-410B-8EA5-4CE9F8ECABC7}"/>
                  </a:ext>
                </a:extLst>
              </p:cNvPr>
              <p:cNvCxnSpPr>
                <a:stCxn id="296" idx="6"/>
                <a:endCxn id="309" idx="2"/>
              </p:cNvCxnSpPr>
              <p:nvPr/>
            </p:nvCxnSpPr>
            <p:spPr>
              <a:xfrm>
                <a:off x="3643305" y="3465513"/>
                <a:ext cx="571504" cy="158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09" name="Straight Arrow Connector 508">
                <a:extLst>
                  <a:ext uri="{FF2B5EF4-FFF2-40B4-BE49-F238E27FC236}">
                    <a16:creationId xmlns:a16="http://schemas.microsoft.com/office/drawing/2014/main" id="{EF067385-77B2-4A5C-AF16-8D8D1F024F22}"/>
                  </a:ext>
                </a:extLst>
              </p:cNvPr>
              <p:cNvCxnSpPr>
                <a:stCxn id="298" idx="6"/>
                <a:endCxn id="310" idx="1"/>
              </p:cNvCxnSpPr>
              <p:nvPr/>
            </p:nvCxnSpPr>
            <p:spPr>
              <a:xfrm flipV="1">
                <a:off x="3714743" y="3746502"/>
                <a:ext cx="531815" cy="433391"/>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511" name="Straight Arrow Connector 510">
                <a:extLst>
                  <a:ext uri="{FF2B5EF4-FFF2-40B4-BE49-F238E27FC236}">
                    <a16:creationId xmlns:a16="http://schemas.microsoft.com/office/drawing/2014/main" id="{337639EF-1303-42C4-8B01-4FF240F6D1BE}"/>
                  </a:ext>
                </a:extLst>
              </p:cNvPr>
              <p:cNvCxnSpPr>
                <a:stCxn id="298" idx="6"/>
                <a:endCxn id="311" idx="1"/>
              </p:cNvCxnSpPr>
              <p:nvPr/>
            </p:nvCxnSpPr>
            <p:spPr>
              <a:xfrm flipV="1">
                <a:off x="3714743" y="4103692"/>
                <a:ext cx="531815" cy="76201"/>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513" name="Straight Arrow Connector 512">
                <a:extLst>
                  <a:ext uri="{FF2B5EF4-FFF2-40B4-BE49-F238E27FC236}">
                    <a16:creationId xmlns:a16="http://schemas.microsoft.com/office/drawing/2014/main" id="{854F687E-4FEC-402F-A0A3-6D177449BB61}"/>
                  </a:ext>
                </a:extLst>
              </p:cNvPr>
              <p:cNvCxnSpPr>
                <a:stCxn id="298" idx="6"/>
                <a:endCxn id="312" idx="2"/>
              </p:cNvCxnSpPr>
              <p:nvPr/>
            </p:nvCxnSpPr>
            <p:spPr>
              <a:xfrm>
                <a:off x="3714743" y="4179893"/>
                <a:ext cx="500065" cy="357189"/>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515" name="Straight Arrow Connector 514">
                <a:extLst>
                  <a:ext uri="{FF2B5EF4-FFF2-40B4-BE49-F238E27FC236}">
                    <a16:creationId xmlns:a16="http://schemas.microsoft.com/office/drawing/2014/main" id="{61C2396E-781A-4DBC-AC52-1E3CC2602C56}"/>
                  </a:ext>
                </a:extLst>
              </p:cNvPr>
              <p:cNvCxnSpPr>
                <a:stCxn id="299" idx="6"/>
                <a:endCxn id="313" idx="2"/>
              </p:cNvCxnSpPr>
              <p:nvPr/>
            </p:nvCxnSpPr>
            <p:spPr>
              <a:xfrm>
                <a:off x="3643305" y="4537082"/>
                <a:ext cx="571504" cy="35719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17" name="Straight Arrow Connector 516">
                <a:extLst>
                  <a:ext uri="{FF2B5EF4-FFF2-40B4-BE49-F238E27FC236}">
                    <a16:creationId xmlns:a16="http://schemas.microsoft.com/office/drawing/2014/main" id="{54663861-D4BE-4C9C-8B3F-EE0D45E6C45B}"/>
                  </a:ext>
                </a:extLst>
              </p:cNvPr>
              <p:cNvCxnSpPr>
                <a:stCxn id="301" idx="6"/>
                <a:endCxn id="314" idx="2"/>
              </p:cNvCxnSpPr>
              <p:nvPr/>
            </p:nvCxnSpPr>
            <p:spPr>
              <a:xfrm>
                <a:off x="3643305" y="5251462"/>
                <a:ext cx="571504"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19" name="Straight Arrow Connector 518">
                <a:extLst>
                  <a:ext uri="{FF2B5EF4-FFF2-40B4-BE49-F238E27FC236}">
                    <a16:creationId xmlns:a16="http://schemas.microsoft.com/office/drawing/2014/main" id="{76278547-C826-46F3-8514-D00495A044E6}"/>
                  </a:ext>
                </a:extLst>
              </p:cNvPr>
              <p:cNvCxnSpPr>
                <a:stCxn id="302" idx="6"/>
                <a:endCxn id="315" idx="2"/>
              </p:cNvCxnSpPr>
              <p:nvPr/>
            </p:nvCxnSpPr>
            <p:spPr>
              <a:xfrm>
                <a:off x="3643305" y="5608653"/>
                <a:ext cx="571504" cy="158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21" name="Straight Arrow Connector 520">
                <a:extLst>
                  <a:ext uri="{FF2B5EF4-FFF2-40B4-BE49-F238E27FC236}">
                    <a16:creationId xmlns:a16="http://schemas.microsoft.com/office/drawing/2014/main" id="{C9D2945C-B24C-4A4F-9E9D-A2BFE62B83E3}"/>
                  </a:ext>
                </a:extLst>
              </p:cNvPr>
              <p:cNvCxnSpPr>
                <a:stCxn id="303" idx="6"/>
                <a:endCxn id="316" idx="2"/>
              </p:cNvCxnSpPr>
              <p:nvPr/>
            </p:nvCxnSpPr>
            <p:spPr>
              <a:xfrm>
                <a:off x="3643305" y="5965842"/>
                <a:ext cx="571504"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grpSp>
          <p:nvGrpSpPr>
            <p:cNvPr id="33804" name="Group 691">
              <a:extLst>
                <a:ext uri="{FF2B5EF4-FFF2-40B4-BE49-F238E27FC236}">
                  <a16:creationId xmlns:a16="http://schemas.microsoft.com/office/drawing/2014/main" id="{A805BE52-2C3C-4975-9F77-8F614046C621}"/>
                </a:ext>
              </a:extLst>
            </p:cNvPr>
            <p:cNvGrpSpPr>
              <a:grpSpLocks/>
            </p:cNvGrpSpPr>
            <p:nvPr/>
          </p:nvGrpSpPr>
          <p:grpSpPr bwMode="auto">
            <a:xfrm>
              <a:off x="6326565" y="1571612"/>
              <a:ext cx="888641" cy="4500594"/>
              <a:chOff x="5826499" y="1571612"/>
              <a:chExt cx="888641" cy="4500594"/>
            </a:xfrm>
          </p:grpSpPr>
          <p:sp>
            <p:nvSpPr>
              <p:cNvPr id="343" name="Oval 342">
                <a:extLst>
                  <a:ext uri="{FF2B5EF4-FFF2-40B4-BE49-F238E27FC236}">
                    <a16:creationId xmlns:a16="http://schemas.microsoft.com/office/drawing/2014/main" id="{B354E0AF-7A6C-4F91-B8E2-0003F7081FC0}"/>
                  </a:ext>
                </a:extLst>
              </p:cNvPr>
              <p:cNvSpPr/>
              <p:nvPr/>
            </p:nvSpPr>
            <p:spPr>
              <a:xfrm>
                <a:off x="6500826" y="1571612"/>
                <a:ext cx="214314" cy="2143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44" name="Oval 343">
                <a:extLst>
                  <a:ext uri="{FF2B5EF4-FFF2-40B4-BE49-F238E27FC236}">
                    <a16:creationId xmlns:a16="http://schemas.microsoft.com/office/drawing/2014/main" id="{E5050B61-504B-4ABF-B9D1-C36CEE47DAAE}"/>
                  </a:ext>
                </a:extLst>
              </p:cNvPr>
              <p:cNvSpPr/>
              <p:nvPr/>
            </p:nvSpPr>
            <p:spPr>
              <a:xfrm>
                <a:off x="6500826" y="1928802"/>
                <a:ext cx="214314" cy="2143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45" name="Oval 344">
                <a:extLst>
                  <a:ext uri="{FF2B5EF4-FFF2-40B4-BE49-F238E27FC236}">
                    <a16:creationId xmlns:a16="http://schemas.microsoft.com/office/drawing/2014/main" id="{0309434A-9A98-4DCD-94D3-6C17977E3FAE}"/>
                  </a:ext>
                </a:extLst>
              </p:cNvPr>
              <p:cNvSpPr/>
              <p:nvPr/>
            </p:nvSpPr>
            <p:spPr>
              <a:xfrm>
                <a:off x="6500826" y="2285992"/>
                <a:ext cx="214314" cy="2143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46" name="Oval 345">
                <a:extLst>
                  <a:ext uri="{FF2B5EF4-FFF2-40B4-BE49-F238E27FC236}">
                    <a16:creationId xmlns:a16="http://schemas.microsoft.com/office/drawing/2014/main" id="{154D4CF3-D494-4987-84A7-F79D06A7A656}"/>
                  </a:ext>
                </a:extLst>
              </p:cNvPr>
              <p:cNvSpPr/>
              <p:nvPr/>
            </p:nvSpPr>
            <p:spPr>
              <a:xfrm>
                <a:off x="6500826" y="2643182"/>
                <a:ext cx="214314" cy="2143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47" name="Oval 346">
                <a:extLst>
                  <a:ext uri="{FF2B5EF4-FFF2-40B4-BE49-F238E27FC236}">
                    <a16:creationId xmlns:a16="http://schemas.microsoft.com/office/drawing/2014/main" id="{058C6FF4-24ED-4C8C-8728-2E0075AC8BB5}"/>
                  </a:ext>
                </a:extLst>
              </p:cNvPr>
              <p:cNvSpPr/>
              <p:nvPr/>
            </p:nvSpPr>
            <p:spPr>
              <a:xfrm>
                <a:off x="6500826" y="3000372"/>
                <a:ext cx="214314" cy="2143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48" name="Oval 347">
                <a:extLst>
                  <a:ext uri="{FF2B5EF4-FFF2-40B4-BE49-F238E27FC236}">
                    <a16:creationId xmlns:a16="http://schemas.microsoft.com/office/drawing/2014/main" id="{F47967FA-53C0-4C23-9D06-48D0AA9A5BF2}"/>
                  </a:ext>
                </a:extLst>
              </p:cNvPr>
              <p:cNvSpPr/>
              <p:nvPr/>
            </p:nvSpPr>
            <p:spPr>
              <a:xfrm>
                <a:off x="6500826" y="3357562"/>
                <a:ext cx="214314" cy="2143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49" name="Oval 348">
                <a:extLst>
                  <a:ext uri="{FF2B5EF4-FFF2-40B4-BE49-F238E27FC236}">
                    <a16:creationId xmlns:a16="http://schemas.microsoft.com/office/drawing/2014/main" id="{24B54002-EF4B-449F-AC34-099627A96C02}"/>
                  </a:ext>
                </a:extLst>
              </p:cNvPr>
              <p:cNvSpPr/>
              <p:nvPr/>
            </p:nvSpPr>
            <p:spPr>
              <a:xfrm>
                <a:off x="6500826" y="3714752"/>
                <a:ext cx="214314" cy="2143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50" name="Oval 349">
                <a:extLst>
                  <a:ext uri="{FF2B5EF4-FFF2-40B4-BE49-F238E27FC236}">
                    <a16:creationId xmlns:a16="http://schemas.microsoft.com/office/drawing/2014/main" id="{382B9943-3B4C-435D-B041-9264D494AD5D}"/>
                  </a:ext>
                </a:extLst>
              </p:cNvPr>
              <p:cNvSpPr/>
              <p:nvPr/>
            </p:nvSpPr>
            <p:spPr>
              <a:xfrm>
                <a:off x="6500826" y="4071942"/>
                <a:ext cx="214314" cy="2143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51" name="Oval 350">
                <a:extLst>
                  <a:ext uri="{FF2B5EF4-FFF2-40B4-BE49-F238E27FC236}">
                    <a16:creationId xmlns:a16="http://schemas.microsoft.com/office/drawing/2014/main" id="{3E40848C-6396-4BA8-BD60-819CEECAB69F}"/>
                  </a:ext>
                </a:extLst>
              </p:cNvPr>
              <p:cNvSpPr/>
              <p:nvPr/>
            </p:nvSpPr>
            <p:spPr>
              <a:xfrm>
                <a:off x="6500826" y="4429132"/>
                <a:ext cx="214314" cy="2143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52" name="Oval 351">
                <a:extLst>
                  <a:ext uri="{FF2B5EF4-FFF2-40B4-BE49-F238E27FC236}">
                    <a16:creationId xmlns:a16="http://schemas.microsoft.com/office/drawing/2014/main" id="{2C44333A-FE5D-49E1-A533-C009D4B2A053}"/>
                  </a:ext>
                </a:extLst>
              </p:cNvPr>
              <p:cNvSpPr/>
              <p:nvPr/>
            </p:nvSpPr>
            <p:spPr>
              <a:xfrm>
                <a:off x="6500826" y="4786322"/>
                <a:ext cx="214314" cy="2143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53" name="Oval 352">
                <a:extLst>
                  <a:ext uri="{FF2B5EF4-FFF2-40B4-BE49-F238E27FC236}">
                    <a16:creationId xmlns:a16="http://schemas.microsoft.com/office/drawing/2014/main" id="{5E6A96FE-C13A-4229-BE6F-23AADF4FAAD0}"/>
                  </a:ext>
                </a:extLst>
              </p:cNvPr>
              <p:cNvSpPr/>
              <p:nvPr/>
            </p:nvSpPr>
            <p:spPr>
              <a:xfrm>
                <a:off x="6500826" y="5143512"/>
                <a:ext cx="214314" cy="2143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54" name="Oval 353">
                <a:extLst>
                  <a:ext uri="{FF2B5EF4-FFF2-40B4-BE49-F238E27FC236}">
                    <a16:creationId xmlns:a16="http://schemas.microsoft.com/office/drawing/2014/main" id="{6C4D4676-4459-4F62-83ED-843AE89CD217}"/>
                  </a:ext>
                </a:extLst>
              </p:cNvPr>
              <p:cNvSpPr/>
              <p:nvPr/>
            </p:nvSpPr>
            <p:spPr>
              <a:xfrm>
                <a:off x="6500826" y="5500702"/>
                <a:ext cx="214314" cy="2143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55" name="Oval 354">
                <a:extLst>
                  <a:ext uri="{FF2B5EF4-FFF2-40B4-BE49-F238E27FC236}">
                    <a16:creationId xmlns:a16="http://schemas.microsoft.com/office/drawing/2014/main" id="{19EDF6F4-55D8-4147-8DAA-98D11C2EE039}"/>
                  </a:ext>
                </a:extLst>
              </p:cNvPr>
              <p:cNvSpPr/>
              <p:nvPr/>
            </p:nvSpPr>
            <p:spPr>
              <a:xfrm>
                <a:off x="6500826" y="5857892"/>
                <a:ext cx="214314" cy="2143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cxnSp>
            <p:nvCxnSpPr>
              <p:cNvPr id="577" name="Straight Arrow Connector 576">
                <a:extLst>
                  <a:ext uri="{FF2B5EF4-FFF2-40B4-BE49-F238E27FC236}">
                    <a16:creationId xmlns:a16="http://schemas.microsoft.com/office/drawing/2014/main" id="{0A516ED6-77B0-4EDC-A6B4-3BD0A7D4CFA5}"/>
                  </a:ext>
                </a:extLst>
              </p:cNvPr>
              <p:cNvCxnSpPr>
                <a:stCxn id="332" idx="6"/>
                <a:endCxn id="343" idx="2"/>
              </p:cNvCxnSpPr>
              <p:nvPr/>
            </p:nvCxnSpPr>
            <p:spPr>
              <a:xfrm flipV="1">
                <a:off x="5929322" y="1679563"/>
                <a:ext cx="571504" cy="71438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579" name="Straight Arrow Connector 578">
                <a:extLst>
                  <a:ext uri="{FF2B5EF4-FFF2-40B4-BE49-F238E27FC236}">
                    <a16:creationId xmlns:a16="http://schemas.microsoft.com/office/drawing/2014/main" id="{91DFF419-7BB8-4901-AE7B-2335813216A7}"/>
                  </a:ext>
                </a:extLst>
              </p:cNvPr>
              <p:cNvCxnSpPr>
                <a:stCxn id="332" idx="6"/>
                <a:endCxn id="344" idx="2"/>
              </p:cNvCxnSpPr>
              <p:nvPr/>
            </p:nvCxnSpPr>
            <p:spPr>
              <a:xfrm flipV="1">
                <a:off x="5929322" y="2036753"/>
                <a:ext cx="571504" cy="357189"/>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581" name="Straight Arrow Connector 580">
                <a:extLst>
                  <a:ext uri="{FF2B5EF4-FFF2-40B4-BE49-F238E27FC236}">
                    <a16:creationId xmlns:a16="http://schemas.microsoft.com/office/drawing/2014/main" id="{2F20B811-0555-401D-BB53-81A6371E3601}"/>
                  </a:ext>
                </a:extLst>
              </p:cNvPr>
              <p:cNvCxnSpPr>
                <a:stCxn id="332" idx="6"/>
                <a:endCxn id="345" idx="2"/>
              </p:cNvCxnSpPr>
              <p:nvPr/>
            </p:nvCxnSpPr>
            <p:spPr>
              <a:xfrm>
                <a:off x="5929322" y="2393943"/>
                <a:ext cx="571504" cy="1588"/>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583" name="Straight Arrow Connector 582">
                <a:extLst>
                  <a:ext uri="{FF2B5EF4-FFF2-40B4-BE49-F238E27FC236}">
                    <a16:creationId xmlns:a16="http://schemas.microsoft.com/office/drawing/2014/main" id="{D77BEB10-9F39-43FD-AB9F-B841FEBEF3B1}"/>
                  </a:ext>
                </a:extLst>
              </p:cNvPr>
              <p:cNvCxnSpPr>
                <a:stCxn id="333" idx="6"/>
                <a:endCxn id="346" idx="2"/>
              </p:cNvCxnSpPr>
              <p:nvPr/>
            </p:nvCxnSpPr>
            <p:spPr>
              <a:xfrm>
                <a:off x="5857884" y="2751133"/>
                <a:ext cx="642941" cy="1587"/>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585" name="Straight Arrow Connector 584">
                <a:extLst>
                  <a:ext uri="{FF2B5EF4-FFF2-40B4-BE49-F238E27FC236}">
                    <a16:creationId xmlns:a16="http://schemas.microsoft.com/office/drawing/2014/main" id="{4FFB7009-1A6D-4864-BE95-ABAE202BB461}"/>
                  </a:ext>
                </a:extLst>
              </p:cNvPr>
              <p:cNvCxnSpPr>
                <a:stCxn id="334" idx="6"/>
                <a:endCxn id="347" idx="2"/>
              </p:cNvCxnSpPr>
              <p:nvPr/>
            </p:nvCxnSpPr>
            <p:spPr>
              <a:xfrm>
                <a:off x="5857884" y="3108323"/>
                <a:ext cx="642941" cy="1588"/>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587" name="Straight Arrow Connector 586">
                <a:extLst>
                  <a:ext uri="{FF2B5EF4-FFF2-40B4-BE49-F238E27FC236}">
                    <a16:creationId xmlns:a16="http://schemas.microsoft.com/office/drawing/2014/main" id="{B2C74364-C4B1-4F22-82C9-EEB3DCE3CD44}"/>
                  </a:ext>
                </a:extLst>
              </p:cNvPr>
              <p:cNvCxnSpPr>
                <a:stCxn id="334" idx="6"/>
                <a:endCxn id="348" idx="2"/>
              </p:cNvCxnSpPr>
              <p:nvPr/>
            </p:nvCxnSpPr>
            <p:spPr>
              <a:xfrm>
                <a:off x="5857884" y="3108323"/>
                <a:ext cx="642941" cy="35719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590" name="Straight Arrow Connector 589">
                <a:extLst>
                  <a:ext uri="{FF2B5EF4-FFF2-40B4-BE49-F238E27FC236}">
                    <a16:creationId xmlns:a16="http://schemas.microsoft.com/office/drawing/2014/main" id="{25F16B59-2134-40BE-9EA1-13FF5B2D40EA}"/>
                  </a:ext>
                </a:extLst>
              </p:cNvPr>
              <p:cNvCxnSpPr>
                <a:stCxn id="336" idx="6"/>
                <a:endCxn id="349" idx="2"/>
              </p:cNvCxnSpPr>
              <p:nvPr/>
            </p:nvCxnSpPr>
            <p:spPr>
              <a:xfrm>
                <a:off x="5857884" y="3822703"/>
                <a:ext cx="642941" cy="1588"/>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592" name="Straight Arrow Connector 591">
                <a:extLst>
                  <a:ext uri="{FF2B5EF4-FFF2-40B4-BE49-F238E27FC236}">
                    <a16:creationId xmlns:a16="http://schemas.microsoft.com/office/drawing/2014/main" id="{D6E060AC-E7B6-4879-B16B-FA24251AEBBD}"/>
                  </a:ext>
                </a:extLst>
              </p:cNvPr>
              <p:cNvCxnSpPr>
                <a:stCxn id="336" idx="6"/>
                <a:endCxn id="350" idx="2"/>
              </p:cNvCxnSpPr>
              <p:nvPr/>
            </p:nvCxnSpPr>
            <p:spPr>
              <a:xfrm>
                <a:off x="5857884" y="3822703"/>
                <a:ext cx="642941" cy="35719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594" name="Straight Arrow Connector 593">
                <a:extLst>
                  <a:ext uri="{FF2B5EF4-FFF2-40B4-BE49-F238E27FC236}">
                    <a16:creationId xmlns:a16="http://schemas.microsoft.com/office/drawing/2014/main" id="{122E9D94-83FD-47B8-931D-5C0D92226E28}"/>
                  </a:ext>
                </a:extLst>
              </p:cNvPr>
              <p:cNvCxnSpPr>
                <a:stCxn id="338" idx="6"/>
                <a:endCxn id="351" idx="2"/>
              </p:cNvCxnSpPr>
              <p:nvPr/>
            </p:nvCxnSpPr>
            <p:spPr>
              <a:xfrm>
                <a:off x="5857884" y="4537082"/>
                <a:ext cx="642941" cy="1588"/>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596" name="Straight Arrow Connector 595">
                <a:extLst>
                  <a:ext uri="{FF2B5EF4-FFF2-40B4-BE49-F238E27FC236}">
                    <a16:creationId xmlns:a16="http://schemas.microsoft.com/office/drawing/2014/main" id="{5D1A98C1-C544-4CD0-BB11-0EA64C56DF69}"/>
                  </a:ext>
                </a:extLst>
              </p:cNvPr>
              <p:cNvCxnSpPr>
                <a:stCxn id="339" idx="6"/>
                <a:endCxn id="352" idx="2"/>
              </p:cNvCxnSpPr>
              <p:nvPr/>
            </p:nvCxnSpPr>
            <p:spPr>
              <a:xfrm>
                <a:off x="5857884" y="4894273"/>
                <a:ext cx="642941" cy="1587"/>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598" name="Straight Arrow Connector 597">
                <a:extLst>
                  <a:ext uri="{FF2B5EF4-FFF2-40B4-BE49-F238E27FC236}">
                    <a16:creationId xmlns:a16="http://schemas.microsoft.com/office/drawing/2014/main" id="{C7185224-253D-409A-A746-B4B275262F4A}"/>
                  </a:ext>
                </a:extLst>
              </p:cNvPr>
              <p:cNvCxnSpPr>
                <a:stCxn id="339" idx="6"/>
                <a:endCxn id="353" idx="2"/>
              </p:cNvCxnSpPr>
              <p:nvPr/>
            </p:nvCxnSpPr>
            <p:spPr>
              <a:xfrm>
                <a:off x="5857884" y="4894273"/>
                <a:ext cx="642941" cy="357189"/>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600" name="Straight Arrow Connector 599">
                <a:extLst>
                  <a:ext uri="{FF2B5EF4-FFF2-40B4-BE49-F238E27FC236}">
                    <a16:creationId xmlns:a16="http://schemas.microsoft.com/office/drawing/2014/main" id="{72038E86-F024-43D7-9B62-56CEF9E0292D}"/>
                  </a:ext>
                </a:extLst>
              </p:cNvPr>
              <p:cNvCxnSpPr>
                <a:stCxn id="340" idx="5"/>
                <a:endCxn id="354" idx="2"/>
              </p:cNvCxnSpPr>
              <p:nvPr/>
            </p:nvCxnSpPr>
            <p:spPr>
              <a:xfrm rot="16200000" flipH="1">
                <a:off x="6022985" y="5129225"/>
                <a:ext cx="280989" cy="674692"/>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605" name="Straight Arrow Connector 604">
                <a:extLst>
                  <a:ext uri="{FF2B5EF4-FFF2-40B4-BE49-F238E27FC236}">
                    <a16:creationId xmlns:a16="http://schemas.microsoft.com/office/drawing/2014/main" id="{5A367D4D-33A1-43C5-8CB7-A7E3E64A5BE0}"/>
                  </a:ext>
                </a:extLst>
              </p:cNvPr>
              <p:cNvCxnSpPr>
                <a:stCxn id="341" idx="6"/>
                <a:endCxn id="355" idx="2"/>
              </p:cNvCxnSpPr>
              <p:nvPr/>
            </p:nvCxnSpPr>
            <p:spPr>
              <a:xfrm>
                <a:off x="5857884" y="5608653"/>
                <a:ext cx="642941" cy="357189"/>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grpSp>
          <p:nvGrpSpPr>
            <p:cNvPr id="33805" name="Group 471">
              <a:extLst>
                <a:ext uri="{FF2B5EF4-FFF2-40B4-BE49-F238E27FC236}">
                  <a16:creationId xmlns:a16="http://schemas.microsoft.com/office/drawing/2014/main" id="{518F18C2-4E83-4566-9FCA-8A057AEF9D7A}"/>
                </a:ext>
              </a:extLst>
            </p:cNvPr>
            <p:cNvGrpSpPr>
              <a:grpSpLocks/>
            </p:cNvGrpSpPr>
            <p:nvPr/>
          </p:nvGrpSpPr>
          <p:grpSpPr bwMode="auto">
            <a:xfrm>
              <a:off x="3357554" y="1571612"/>
              <a:ext cx="857256" cy="4500594"/>
              <a:chOff x="3357554" y="1571612"/>
              <a:chExt cx="857256" cy="4500594"/>
            </a:xfrm>
          </p:grpSpPr>
          <p:grpSp>
            <p:nvGrpSpPr>
              <p:cNvPr id="33861" name="Group 687">
                <a:extLst>
                  <a:ext uri="{FF2B5EF4-FFF2-40B4-BE49-F238E27FC236}">
                    <a16:creationId xmlns:a16="http://schemas.microsoft.com/office/drawing/2014/main" id="{71EADF2F-33C4-40CD-942C-35349BA97FFC}"/>
                  </a:ext>
                </a:extLst>
              </p:cNvPr>
              <p:cNvGrpSpPr>
                <a:grpSpLocks/>
              </p:cNvGrpSpPr>
              <p:nvPr/>
            </p:nvGrpSpPr>
            <p:grpSpPr bwMode="auto">
              <a:xfrm>
                <a:off x="3357554" y="1571612"/>
                <a:ext cx="857256" cy="4500594"/>
                <a:chOff x="2857488" y="1571612"/>
                <a:chExt cx="857256" cy="4500594"/>
              </a:xfrm>
            </p:grpSpPr>
            <p:sp>
              <p:nvSpPr>
                <p:cNvPr id="291" name="Oval 290">
                  <a:extLst>
                    <a:ext uri="{FF2B5EF4-FFF2-40B4-BE49-F238E27FC236}">
                      <a16:creationId xmlns:a16="http://schemas.microsoft.com/office/drawing/2014/main" id="{B636F071-71CB-42BD-9C18-910417414172}"/>
                    </a:ext>
                  </a:extLst>
                </p:cNvPr>
                <p:cNvSpPr/>
                <p:nvPr/>
              </p:nvSpPr>
              <p:spPr>
                <a:xfrm>
                  <a:off x="3500429" y="1571612"/>
                  <a:ext cx="214315" cy="2143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92" name="Oval 291">
                  <a:extLst>
                    <a:ext uri="{FF2B5EF4-FFF2-40B4-BE49-F238E27FC236}">
                      <a16:creationId xmlns:a16="http://schemas.microsoft.com/office/drawing/2014/main" id="{54E90F45-5E9F-4113-B53C-962817B3F00F}"/>
                    </a:ext>
                  </a:extLst>
                </p:cNvPr>
                <p:cNvSpPr/>
                <p:nvPr/>
              </p:nvSpPr>
              <p:spPr>
                <a:xfrm>
                  <a:off x="3500429" y="1928802"/>
                  <a:ext cx="214315" cy="2143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93" name="Oval 292">
                  <a:extLst>
                    <a:ext uri="{FF2B5EF4-FFF2-40B4-BE49-F238E27FC236}">
                      <a16:creationId xmlns:a16="http://schemas.microsoft.com/office/drawing/2014/main" id="{3E549EA6-F391-4663-A6EE-19622A9ED124}"/>
                    </a:ext>
                  </a:extLst>
                </p:cNvPr>
                <p:cNvSpPr/>
                <p:nvPr/>
              </p:nvSpPr>
              <p:spPr>
                <a:xfrm>
                  <a:off x="3500429" y="2285992"/>
                  <a:ext cx="214315" cy="2143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94" name="Oval 293">
                  <a:extLst>
                    <a:ext uri="{FF2B5EF4-FFF2-40B4-BE49-F238E27FC236}">
                      <a16:creationId xmlns:a16="http://schemas.microsoft.com/office/drawing/2014/main" id="{47EF9D41-DCB7-4C18-8BFC-5580F3511BE7}"/>
                    </a:ext>
                  </a:extLst>
                </p:cNvPr>
                <p:cNvSpPr/>
                <p:nvPr/>
              </p:nvSpPr>
              <p:spPr>
                <a:xfrm>
                  <a:off x="3500429" y="2643182"/>
                  <a:ext cx="214315" cy="2143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95" name="Oval 294">
                  <a:extLst>
                    <a:ext uri="{FF2B5EF4-FFF2-40B4-BE49-F238E27FC236}">
                      <a16:creationId xmlns:a16="http://schemas.microsoft.com/office/drawing/2014/main" id="{683A213B-0AA1-45C4-B2A0-FE93575392C6}"/>
                    </a:ext>
                  </a:extLst>
                </p:cNvPr>
                <p:cNvSpPr/>
                <p:nvPr/>
              </p:nvSpPr>
              <p:spPr>
                <a:xfrm>
                  <a:off x="3500429" y="3000372"/>
                  <a:ext cx="214315" cy="2143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96" name="Oval 295">
                  <a:extLst>
                    <a:ext uri="{FF2B5EF4-FFF2-40B4-BE49-F238E27FC236}">
                      <a16:creationId xmlns:a16="http://schemas.microsoft.com/office/drawing/2014/main" id="{26C99F63-C10A-4ED3-A973-1725CA07777C}"/>
                    </a:ext>
                  </a:extLst>
                </p:cNvPr>
                <p:cNvSpPr/>
                <p:nvPr/>
              </p:nvSpPr>
              <p:spPr>
                <a:xfrm>
                  <a:off x="3500429" y="3357562"/>
                  <a:ext cx="214315" cy="2143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97" name="Oval 296">
                  <a:extLst>
                    <a:ext uri="{FF2B5EF4-FFF2-40B4-BE49-F238E27FC236}">
                      <a16:creationId xmlns:a16="http://schemas.microsoft.com/office/drawing/2014/main" id="{4D75BE44-20A4-4D50-A128-2994CF49DEAE}"/>
                    </a:ext>
                  </a:extLst>
                </p:cNvPr>
                <p:cNvSpPr/>
                <p:nvPr/>
              </p:nvSpPr>
              <p:spPr>
                <a:xfrm>
                  <a:off x="3500429" y="3714752"/>
                  <a:ext cx="214315" cy="2143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98" name="Oval 297">
                  <a:extLst>
                    <a:ext uri="{FF2B5EF4-FFF2-40B4-BE49-F238E27FC236}">
                      <a16:creationId xmlns:a16="http://schemas.microsoft.com/office/drawing/2014/main" id="{82B8EBA7-A61C-4403-9109-DDC2AC946A50}"/>
                    </a:ext>
                  </a:extLst>
                </p:cNvPr>
                <p:cNvSpPr/>
                <p:nvPr/>
              </p:nvSpPr>
              <p:spPr>
                <a:xfrm>
                  <a:off x="3500429" y="4071942"/>
                  <a:ext cx="214315" cy="2143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99" name="Oval 298">
                  <a:extLst>
                    <a:ext uri="{FF2B5EF4-FFF2-40B4-BE49-F238E27FC236}">
                      <a16:creationId xmlns:a16="http://schemas.microsoft.com/office/drawing/2014/main" id="{74D9F6F7-3353-4ECD-BE37-B8BA1AB2A671}"/>
                    </a:ext>
                  </a:extLst>
                </p:cNvPr>
                <p:cNvSpPr/>
                <p:nvPr/>
              </p:nvSpPr>
              <p:spPr>
                <a:xfrm>
                  <a:off x="3500429" y="4429132"/>
                  <a:ext cx="214315" cy="2143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00" name="Oval 299">
                  <a:extLst>
                    <a:ext uri="{FF2B5EF4-FFF2-40B4-BE49-F238E27FC236}">
                      <a16:creationId xmlns:a16="http://schemas.microsoft.com/office/drawing/2014/main" id="{D4896A60-4CB6-4072-BE1D-A2E878596AE3}"/>
                    </a:ext>
                  </a:extLst>
                </p:cNvPr>
                <p:cNvSpPr/>
                <p:nvPr/>
              </p:nvSpPr>
              <p:spPr>
                <a:xfrm>
                  <a:off x="3500429" y="4786322"/>
                  <a:ext cx="214315" cy="2143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01" name="Oval 300">
                  <a:extLst>
                    <a:ext uri="{FF2B5EF4-FFF2-40B4-BE49-F238E27FC236}">
                      <a16:creationId xmlns:a16="http://schemas.microsoft.com/office/drawing/2014/main" id="{2A9516EF-DEBE-4471-8648-AF690DF71882}"/>
                    </a:ext>
                  </a:extLst>
                </p:cNvPr>
                <p:cNvSpPr/>
                <p:nvPr/>
              </p:nvSpPr>
              <p:spPr>
                <a:xfrm>
                  <a:off x="3500429" y="5143512"/>
                  <a:ext cx="214315" cy="2143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02" name="Oval 301">
                  <a:extLst>
                    <a:ext uri="{FF2B5EF4-FFF2-40B4-BE49-F238E27FC236}">
                      <a16:creationId xmlns:a16="http://schemas.microsoft.com/office/drawing/2014/main" id="{B1AB4F1B-E39B-4397-A966-DE426DD630D5}"/>
                    </a:ext>
                  </a:extLst>
                </p:cNvPr>
                <p:cNvSpPr/>
                <p:nvPr/>
              </p:nvSpPr>
              <p:spPr>
                <a:xfrm>
                  <a:off x="3500429" y="5500702"/>
                  <a:ext cx="214315" cy="2143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03" name="Oval 302">
                  <a:extLst>
                    <a:ext uri="{FF2B5EF4-FFF2-40B4-BE49-F238E27FC236}">
                      <a16:creationId xmlns:a16="http://schemas.microsoft.com/office/drawing/2014/main" id="{88E6DF19-2F2E-4F0D-A2FF-5FDF36B64357}"/>
                    </a:ext>
                  </a:extLst>
                </p:cNvPr>
                <p:cNvSpPr/>
                <p:nvPr/>
              </p:nvSpPr>
              <p:spPr>
                <a:xfrm>
                  <a:off x="3500429" y="5857892"/>
                  <a:ext cx="214315" cy="2143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cxnSp>
              <p:nvCxnSpPr>
                <p:cNvPr id="465" name="Straight Arrow Connector 464">
                  <a:extLst>
                    <a:ext uri="{FF2B5EF4-FFF2-40B4-BE49-F238E27FC236}">
                      <a16:creationId xmlns:a16="http://schemas.microsoft.com/office/drawing/2014/main" id="{AD45F706-7D35-44F0-B8BF-C33F9CC4E08A}"/>
                    </a:ext>
                  </a:extLst>
                </p:cNvPr>
                <p:cNvCxnSpPr>
                  <a:stCxn id="279" idx="6"/>
                  <a:endCxn id="293" idx="2"/>
                </p:cNvCxnSpPr>
                <p:nvPr/>
              </p:nvCxnSpPr>
              <p:spPr>
                <a:xfrm>
                  <a:off x="2857488" y="2036753"/>
                  <a:ext cx="642941" cy="35718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67" name="Straight Arrow Connector 466">
                  <a:extLst>
                    <a:ext uri="{FF2B5EF4-FFF2-40B4-BE49-F238E27FC236}">
                      <a16:creationId xmlns:a16="http://schemas.microsoft.com/office/drawing/2014/main" id="{20D9060B-D77D-40FD-817B-652D335D7008}"/>
                    </a:ext>
                  </a:extLst>
                </p:cNvPr>
                <p:cNvCxnSpPr>
                  <a:stCxn id="279" idx="6"/>
                  <a:endCxn id="291" idx="2"/>
                </p:cNvCxnSpPr>
                <p:nvPr/>
              </p:nvCxnSpPr>
              <p:spPr>
                <a:xfrm flipV="1">
                  <a:off x="2857488" y="1679563"/>
                  <a:ext cx="642941" cy="35719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69" name="Straight Arrow Connector 468">
                  <a:extLst>
                    <a:ext uri="{FF2B5EF4-FFF2-40B4-BE49-F238E27FC236}">
                      <a16:creationId xmlns:a16="http://schemas.microsoft.com/office/drawing/2014/main" id="{5146D8C7-EB7F-41CC-B7DA-9284CE2B5940}"/>
                    </a:ext>
                  </a:extLst>
                </p:cNvPr>
                <p:cNvCxnSpPr>
                  <a:stCxn id="279" idx="6"/>
                  <a:endCxn id="292" idx="2"/>
                </p:cNvCxnSpPr>
                <p:nvPr/>
              </p:nvCxnSpPr>
              <p:spPr>
                <a:xfrm>
                  <a:off x="2857488" y="2036753"/>
                  <a:ext cx="642941" cy="158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71" name="Straight Arrow Connector 470">
                  <a:extLst>
                    <a:ext uri="{FF2B5EF4-FFF2-40B4-BE49-F238E27FC236}">
                      <a16:creationId xmlns:a16="http://schemas.microsoft.com/office/drawing/2014/main" id="{415D3534-08A2-461C-8E7C-F098C8E347D5}"/>
                    </a:ext>
                  </a:extLst>
                </p:cNvPr>
                <p:cNvCxnSpPr>
                  <a:stCxn id="281" idx="6"/>
                  <a:endCxn id="294" idx="2"/>
                </p:cNvCxnSpPr>
                <p:nvPr/>
              </p:nvCxnSpPr>
              <p:spPr>
                <a:xfrm>
                  <a:off x="2857488" y="2751133"/>
                  <a:ext cx="642941" cy="158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75" name="Straight Arrow Connector 474">
                  <a:extLst>
                    <a:ext uri="{FF2B5EF4-FFF2-40B4-BE49-F238E27FC236}">
                      <a16:creationId xmlns:a16="http://schemas.microsoft.com/office/drawing/2014/main" id="{7A2229A3-7864-4227-9F7D-2E9654D6C5DE}"/>
                    </a:ext>
                  </a:extLst>
                </p:cNvPr>
                <p:cNvCxnSpPr>
                  <a:stCxn id="281" idx="6"/>
                  <a:endCxn id="295" idx="2"/>
                </p:cNvCxnSpPr>
                <p:nvPr/>
              </p:nvCxnSpPr>
              <p:spPr>
                <a:xfrm>
                  <a:off x="2857488" y="2751133"/>
                  <a:ext cx="642941" cy="35718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77" name="Straight Arrow Connector 476">
                  <a:extLst>
                    <a:ext uri="{FF2B5EF4-FFF2-40B4-BE49-F238E27FC236}">
                      <a16:creationId xmlns:a16="http://schemas.microsoft.com/office/drawing/2014/main" id="{480F8AEE-0270-459B-A71E-A8AB32054D2D}"/>
                    </a:ext>
                  </a:extLst>
                </p:cNvPr>
                <p:cNvCxnSpPr>
                  <a:stCxn id="281" idx="6"/>
                  <a:endCxn id="296" idx="1"/>
                </p:cNvCxnSpPr>
                <p:nvPr/>
              </p:nvCxnSpPr>
              <p:spPr>
                <a:xfrm>
                  <a:off x="2857488" y="2751133"/>
                  <a:ext cx="674692" cy="63817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79" name="Straight Arrow Connector 478">
                  <a:extLst>
                    <a:ext uri="{FF2B5EF4-FFF2-40B4-BE49-F238E27FC236}">
                      <a16:creationId xmlns:a16="http://schemas.microsoft.com/office/drawing/2014/main" id="{571CB882-D673-4206-9878-116558F165B7}"/>
                    </a:ext>
                  </a:extLst>
                </p:cNvPr>
                <p:cNvCxnSpPr>
                  <a:stCxn id="284" idx="6"/>
                  <a:endCxn id="297" idx="2"/>
                </p:cNvCxnSpPr>
                <p:nvPr/>
              </p:nvCxnSpPr>
              <p:spPr>
                <a:xfrm>
                  <a:off x="2857488" y="3822703"/>
                  <a:ext cx="642941"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81" name="Straight Arrow Connector 480">
                  <a:extLst>
                    <a:ext uri="{FF2B5EF4-FFF2-40B4-BE49-F238E27FC236}">
                      <a16:creationId xmlns:a16="http://schemas.microsoft.com/office/drawing/2014/main" id="{955AF407-78D3-40E4-A4DE-F5A725B6BBF0}"/>
                    </a:ext>
                  </a:extLst>
                </p:cNvPr>
                <p:cNvCxnSpPr>
                  <a:stCxn id="285" idx="6"/>
                  <a:endCxn id="298" idx="2"/>
                </p:cNvCxnSpPr>
                <p:nvPr/>
              </p:nvCxnSpPr>
              <p:spPr>
                <a:xfrm>
                  <a:off x="2928925" y="4179893"/>
                  <a:ext cx="571504" cy="158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85" name="Straight Arrow Connector 484">
                  <a:extLst>
                    <a:ext uri="{FF2B5EF4-FFF2-40B4-BE49-F238E27FC236}">
                      <a16:creationId xmlns:a16="http://schemas.microsoft.com/office/drawing/2014/main" id="{DC229250-6F41-4E1E-A3C6-BBE7FD7DA9BB}"/>
                    </a:ext>
                  </a:extLst>
                </p:cNvPr>
                <p:cNvCxnSpPr>
                  <a:stCxn id="285" idx="6"/>
                  <a:endCxn id="299" idx="2"/>
                </p:cNvCxnSpPr>
                <p:nvPr/>
              </p:nvCxnSpPr>
              <p:spPr>
                <a:xfrm>
                  <a:off x="2857488" y="4179893"/>
                  <a:ext cx="642941" cy="35718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88" name="Straight Arrow Connector 487">
                  <a:extLst>
                    <a:ext uri="{FF2B5EF4-FFF2-40B4-BE49-F238E27FC236}">
                      <a16:creationId xmlns:a16="http://schemas.microsoft.com/office/drawing/2014/main" id="{E6B25427-638F-474E-932D-C76C5F85AF24}"/>
                    </a:ext>
                  </a:extLst>
                </p:cNvPr>
                <p:cNvCxnSpPr>
                  <a:stCxn id="287" idx="6"/>
                  <a:endCxn id="300" idx="2"/>
                </p:cNvCxnSpPr>
                <p:nvPr/>
              </p:nvCxnSpPr>
              <p:spPr>
                <a:xfrm>
                  <a:off x="2857488" y="4894273"/>
                  <a:ext cx="642941" cy="158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91" name="Straight Arrow Connector 490">
                  <a:extLst>
                    <a:ext uri="{FF2B5EF4-FFF2-40B4-BE49-F238E27FC236}">
                      <a16:creationId xmlns:a16="http://schemas.microsoft.com/office/drawing/2014/main" id="{EE85A930-8E94-462F-9F05-0B70A5DEC614}"/>
                    </a:ext>
                  </a:extLst>
                </p:cNvPr>
                <p:cNvCxnSpPr>
                  <a:stCxn id="288" idx="6"/>
                  <a:endCxn id="301" idx="2"/>
                </p:cNvCxnSpPr>
                <p:nvPr/>
              </p:nvCxnSpPr>
              <p:spPr>
                <a:xfrm>
                  <a:off x="2857488" y="5251462"/>
                  <a:ext cx="642941"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93" name="Straight Arrow Connector 492">
                  <a:extLst>
                    <a:ext uri="{FF2B5EF4-FFF2-40B4-BE49-F238E27FC236}">
                      <a16:creationId xmlns:a16="http://schemas.microsoft.com/office/drawing/2014/main" id="{576ABE85-D46E-43DD-8B26-134CB9B2AB18}"/>
                    </a:ext>
                  </a:extLst>
                </p:cNvPr>
                <p:cNvCxnSpPr>
                  <a:stCxn id="290" idx="6"/>
                  <a:endCxn id="302" idx="2"/>
                </p:cNvCxnSpPr>
                <p:nvPr/>
              </p:nvCxnSpPr>
              <p:spPr>
                <a:xfrm flipV="1">
                  <a:off x="2857488" y="5608653"/>
                  <a:ext cx="642941" cy="35718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95" name="Straight Arrow Connector 494">
                  <a:extLst>
                    <a:ext uri="{FF2B5EF4-FFF2-40B4-BE49-F238E27FC236}">
                      <a16:creationId xmlns:a16="http://schemas.microsoft.com/office/drawing/2014/main" id="{F147EF69-2078-42A4-9620-07AE7A5A98C3}"/>
                    </a:ext>
                  </a:extLst>
                </p:cNvPr>
                <p:cNvCxnSpPr>
                  <a:stCxn id="290" idx="6"/>
                  <a:endCxn id="303" idx="2"/>
                </p:cNvCxnSpPr>
                <p:nvPr/>
              </p:nvCxnSpPr>
              <p:spPr>
                <a:xfrm>
                  <a:off x="2857488" y="5965842"/>
                  <a:ext cx="642941"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sp>
            <p:nvSpPr>
              <p:cNvPr id="464" name="Explosion 1 463">
                <a:extLst>
                  <a:ext uri="{FF2B5EF4-FFF2-40B4-BE49-F238E27FC236}">
                    <a16:creationId xmlns:a16="http://schemas.microsoft.com/office/drawing/2014/main" id="{3C655BC3-F00A-415B-96E8-92458F30126C}"/>
                  </a:ext>
                </a:extLst>
              </p:cNvPr>
              <p:cNvSpPr/>
              <p:nvPr/>
            </p:nvSpPr>
            <p:spPr>
              <a:xfrm>
                <a:off x="3635368" y="4110042"/>
                <a:ext cx="142876" cy="142876"/>
              </a:xfrm>
              <a:prstGeom prst="irregularSeal1">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grpSp>
          <p:nvGrpSpPr>
            <p:cNvPr id="33806" name="Group 690">
              <a:extLst>
                <a:ext uri="{FF2B5EF4-FFF2-40B4-BE49-F238E27FC236}">
                  <a16:creationId xmlns:a16="http://schemas.microsoft.com/office/drawing/2014/main" id="{4B232C9D-2F2D-4205-B43F-E8C9E4FB6F35}"/>
                </a:ext>
              </a:extLst>
            </p:cNvPr>
            <p:cNvGrpSpPr>
              <a:grpSpLocks/>
            </p:cNvGrpSpPr>
            <p:nvPr/>
          </p:nvGrpSpPr>
          <p:grpSpPr bwMode="auto">
            <a:xfrm>
              <a:off x="5572132" y="1571612"/>
              <a:ext cx="857256" cy="4500594"/>
              <a:chOff x="5072066" y="1571612"/>
              <a:chExt cx="857256" cy="4500594"/>
            </a:xfrm>
          </p:grpSpPr>
          <p:sp>
            <p:nvSpPr>
              <p:cNvPr id="330" name="Oval 329">
                <a:extLst>
                  <a:ext uri="{FF2B5EF4-FFF2-40B4-BE49-F238E27FC236}">
                    <a16:creationId xmlns:a16="http://schemas.microsoft.com/office/drawing/2014/main" id="{DC9DD18C-73AA-4E2E-9286-B02CC6FA1D59}"/>
                  </a:ext>
                </a:extLst>
              </p:cNvPr>
              <p:cNvSpPr/>
              <p:nvPr/>
            </p:nvSpPr>
            <p:spPr>
              <a:xfrm>
                <a:off x="5715007" y="1571612"/>
                <a:ext cx="214313" cy="2143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31" name="Oval 330">
                <a:extLst>
                  <a:ext uri="{FF2B5EF4-FFF2-40B4-BE49-F238E27FC236}">
                    <a16:creationId xmlns:a16="http://schemas.microsoft.com/office/drawing/2014/main" id="{5E6C34DB-15D2-472C-88F2-8BE4F17FACA9}"/>
                  </a:ext>
                </a:extLst>
              </p:cNvPr>
              <p:cNvSpPr/>
              <p:nvPr/>
            </p:nvSpPr>
            <p:spPr>
              <a:xfrm>
                <a:off x="5715007" y="1928802"/>
                <a:ext cx="214313" cy="2143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32" name="Oval 331">
                <a:extLst>
                  <a:ext uri="{FF2B5EF4-FFF2-40B4-BE49-F238E27FC236}">
                    <a16:creationId xmlns:a16="http://schemas.microsoft.com/office/drawing/2014/main" id="{98F4200C-3CD1-4BA2-A8C8-B79656813B69}"/>
                  </a:ext>
                </a:extLst>
              </p:cNvPr>
              <p:cNvSpPr/>
              <p:nvPr/>
            </p:nvSpPr>
            <p:spPr>
              <a:xfrm>
                <a:off x="5715007" y="2285992"/>
                <a:ext cx="214313" cy="2143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33" name="Oval 332">
                <a:extLst>
                  <a:ext uri="{FF2B5EF4-FFF2-40B4-BE49-F238E27FC236}">
                    <a16:creationId xmlns:a16="http://schemas.microsoft.com/office/drawing/2014/main" id="{7FC9502A-0FE8-4D54-947B-334A9700476A}"/>
                  </a:ext>
                </a:extLst>
              </p:cNvPr>
              <p:cNvSpPr/>
              <p:nvPr/>
            </p:nvSpPr>
            <p:spPr>
              <a:xfrm>
                <a:off x="5715007" y="2643182"/>
                <a:ext cx="214313" cy="2143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34" name="Oval 333">
                <a:extLst>
                  <a:ext uri="{FF2B5EF4-FFF2-40B4-BE49-F238E27FC236}">
                    <a16:creationId xmlns:a16="http://schemas.microsoft.com/office/drawing/2014/main" id="{EED8E9C5-5350-492D-ADE5-1B861B03936F}"/>
                  </a:ext>
                </a:extLst>
              </p:cNvPr>
              <p:cNvSpPr/>
              <p:nvPr/>
            </p:nvSpPr>
            <p:spPr>
              <a:xfrm>
                <a:off x="5715007" y="3000372"/>
                <a:ext cx="214313" cy="2143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35" name="Oval 334">
                <a:extLst>
                  <a:ext uri="{FF2B5EF4-FFF2-40B4-BE49-F238E27FC236}">
                    <a16:creationId xmlns:a16="http://schemas.microsoft.com/office/drawing/2014/main" id="{DA235F54-8851-49E2-A2E1-1B0D682EBE51}"/>
                  </a:ext>
                </a:extLst>
              </p:cNvPr>
              <p:cNvSpPr/>
              <p:nvPr/>
            </p:nvSpPr>
            <p:spPr>
              <a:xfrm>
                <a:off x="5715007" y="3357562"/>
                <a:ext cx="214313" cy="2143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36" name="Oval 335">
                <a:extLst>
                  <a:ext uri="{FF2B5EF4-FFF2-40B4-BE49-F238E27FC236}">
                    <a16:creationId xmlns:a16="http://schemas.microsoft.com/office/drawing/2014/main" id="{FF175629-388A-44C0-A365-BFE5E4CE8889}"/>
                  </a:ext>
                </a:extLst>
              </p:cNvPr>
              <p:cNvSpPr/>
              <p:nvPr/>
            </p:nvSpPr>
            <p:spPr>
              <a:xfrm>
                <a:off x="5715007" y="3714752"/>
                <a:ext cx="214313" cy="2143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37" name="Oval 336">
                <a:extLst>
                  <a:ext uri="{FF2B5EF4-FFF2-40B4-BE49-F238E27FC236}">
                    <a16:creationId xmlns:a16="http://schemas.microsoft.com/office/drawing/2014/main" id="{450B27AC-6161-422D-878E-63E59A228507}"/>
                  </a:ext>
                </a:extLst>
              </p:cNvPr>
              <p:cNvSpPr/>
              <p:nvPr/>
            </p:nvSpPr>
            <p:spPr>
              <a:xfrm>
                <a:off x="5715007" y="4071942"/>
                <a:ext cx="214313" cy="2143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38" name="Oval 337">
                <a:extLst>
                  <a:ext uri="{FF2B5EF4-FFF2-40B4-BE49-F238E27FC236}">
                    <a16:creationId xmlns:a16="http://schemas.microsoft.com/office/drawing/2014/main" id="{E80EFEB9-BC94-4985-ADC5-882732873A5B}"/>
                  </a:ext>
                </a:extLst>
              </p:cNvPr>
              <p:cNvSpPr/>
              <p:nvPr/>
            </p:nvSpPr>
            <p:spPr>
              <a:xfrm>
                <a:off x="5715007" y="4429132"/>
                <a:ext cx="214313" cy="2143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39" name="Oval 338">
                <a:extLst>
                  <a:ext uri="{FF2B5EF4-FFF2-40B4-BE49-F238E27FC236}">
                    <a16:creationId xmlns:a16="http://schemas.microsoft.com/office/drawing/2014/main" id="{27AC7E5B-D78F-4F38-B2ED-47BF2BEA7FF9}"/>
                  </a:ext>
                </a:extLst>
              </p:cNvPr>
              <p:cNvSpPr/>
              <p:nvPr/>
            </p:nvSpPr>
            <p:spPr>
              <a:xfrm>
                <a:off x="5715007" y="4786322"/>
                <a:ext cx="214313" cy="2143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40" name="Oval 339">
                <a:extLst>
                  <a:ext uri="{FF2B5EF4-FFF2-40B4-BE49-F238E27FC236}">
                    <a16:creationId xmlns:a16="http://schemas.microsoft.com/office/drawing/2014/main" id="{49176BE5-92B9-4118-B13C-4CE1AB296C51}"/>
                  </a:ext>
                </a:extLst>
              </p:cNvPr>
              <p:cNvSpPr/>
              <p:nvPr/>
            </p:nvSpPr>
            <p:spPr>
              <a:xfrm>
                <a:off x="5715007" y="5143512"/>
                <a:ext cx="214313" cy="2143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41" name="Oval 340">
                <a:extLst>
                  <a:ext uri="{FF2B5EF4-FFF2-40B4-BE49-F238E27FC236}">
                    <a16:creationId xmlns:a16="http://schemas.microsoft.com/office/drawing/2014/main" id="{BFF36B4E-D0B8-4741-A311-F9AEE361244A}"/>
                  </a:ext>
                </a:extLst>
              </p:cNvPr>
              <p:cNvSpPr/>
              <p:nvPr/>
            </p:nvSpPr>
            <p:spPr>
              <a:xfrm>
                <a:off x="5715007" y="5500702"/>
                <a:ext cx="214313" cy="2143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42" name="Oval 341">
                <a:extLst>
                  <a:ext uri="{FF2B5EF4-FFF2-40B4-BE49-F238E27FC236}">
                    <a16:creationId xmlns:a16="http://schemas.microsoft.com/office/drawing/2014/main" id="{444882CB-5973-4D45-96EF-16E57BBA2551}"/>
                  </a:ext>
                </a:extLst>
              </p:cNvPr>
              <p:cNvSpPr/>
              <p:nvPr/>
            </p:nvSpPr>
            <p:spPr>
              <a:xfrm>
                <a:off x="5715007" y="5857892"/>
                <a:ext cx="214313" cy="2143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cxnSp>
            <p:nvCxnSpPr>
              <p:cNvPr id="551" name="Straight Arrow Connector 550">
                <a:extLst>
                  <a:ext uri="{FF2B5EF4-FFF2-40B4-BE49-F238E27FC236}">
                    <a16:creationId xmlns:a16="http://schemas.microsoft.com/office/drawing/2014/main" id="{B629299F-2F8F-4875-A68D-2C915425F7B5}"/>
                  </a:ext>
                </a:extLst>
              </p:cNvPr>
              <p:cNvCxnSpPr>
                <a:stCxn id="317" idx="6"/>
                <a:endCxn id="330" idx="2"/>
              </p:cNvCxnSpPr>
              <p:nvPr/>
            </p:nvCxnSpPr>
            <p:spPr>
              <a:xfrm>
                <a:off x="5072065" y="1679563"/>
                <a:ext cx="642943"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53" name="Straight Arrow Connector 552">
                <a:extLst>
                  <a:ext uri="{FF2B5EF4-FFF2-40B4-BE49-F238E27FC236}">
                    <a16:creationId xmlns:a16="http://schemas.microsoft.com/office/drawing/2014/main" id="{607A3E2C-7156-491C-A904-1ED547F1A6F8}"/>
                  </a:ext>
                </a:extLst>
              </p:cNvPr>
              <p:cNvCxnSpPr>
                <a:stCxn id="317" idx="6"/>
                <a:endCxn id="331" idx="2"/>
              </p:cNvCxnSpPr>
              <p:nvPr/>
            </p:nvCxnSpPr>
            <p:spPr>
              <a:xfrm>
                <a:off x="5072065" y="1679563"/>
                <a:ext cx="642943" cy="35719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55" name="Straight Arrow Connector 554">
                <a:extLst>
                  <a:ext uri="{FF2B5EF4-FFF2-40B4-BE49-F238E27FC236}">
                    <a16:creationId xmlns:a16="http://schemas.microsoft.com/office/drawing/2014/main" id="{D2A0AF1D-6E62-4B5E-93FA-8A3E061B9EFD}"/>
                  </a:ext>
                </a:extLst>
              </p:cNvPr>
              <p:cNvCxnSpPr>
                <a:stCxn id="322" idx="6"/>
                <a:endCxn id="332" idx="2"/>
              </p:cNvCxnSpPr>
              <p:nvPr/>
            </p:nvCxnSpPr>
            <p:spPr>
              <a:xfrm flipV="1">
                <a:off x="5143503" y="2393943"/>
                <a:ext cx="571504" cy="107157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557" name="Straight Arrow Connector 556">
                <a:extLst>
                  <a:ext uri="{FF2B5EF4-FFF2-40B4-BE49-F238E27FC236}">
                    <a16:creationId xmlns:a16="http://schemas.microsoft.com/office/drawing/2014/main" id="{A372DD61-6347-47D7-880C-EA9F5FF72B0E}"/>
                  </a:ext>
                </a:extLst>
              </p:cNvPr>
              <p:cNvCxnSpPr>
                <a:stCxn id="322" idx="6"/>
                <a:endCxn id="333" idx="2"/>
              </p:cNvCxnSpPr>
              <p:nvPr/>
            </p:nvCxnSpPr>
            <p:spPr>
              <a:xfrm flipV="1">
                <a:off x="5143503" y="2751133"/>
                <a:ext cx="571504" cy="71438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559" name="Straight Arrow Connector 558">
                <a:extLst>
                  <a:ext uri="{FF2B5EF4-FFF2-40B4-BE49-F238E27FC236}">
                    <a16:creationId xmlns:a16="http://schemas.microsoft.com/office/drawing/2014/main" id="{C6459647-63F9-494B-A0B1-ABB30A94EB5C}"/>
                  </a:ext>
                </a:extLst>
              </p:cNvPr>
              <p:cNvCxnSpPr>
                <a:stCxn id="322" idx="6"/>
                <a:endCxn id="334" idx="2"/>
              </p:cNvCxnSpPr>
              <p:nvPr/>
            </p:nvCxnSpPr>
            <p:spPr>
              <a:xfrm flipV="1">
                <a:off x="5143503" y="3108323"/>
                <a:ext cx="571504" cy="35719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561" name="Straight Arrow Connector 560">
                <a:extLst>
                  <a:ext uri="{FF2B5EF4-FFF2-40B4-BE49-F238E27FC236}">
                    <a16:creationId xmlns:a16="http://schemas.microsoft.com/office/drawing/2014/main" id="{AFF56187-0B04-4961-BBA5-4EC489CCA9E4}"/>
                  </a:ext>
                </a:extLst>
              </p:cNvPr>
              <p:cNvCxnSpPr>
                <a:stCxn id="323" idx="6"/>
                <a:endCxn id="335" idx="2"/>
              </p:cNvCxnSpPr>
              <p:nvPr/>
            </p:nvCxnSpPr>
            <p:spPr>
              <a:xfrm flipV="1">
                <a:off x="5143503" y="3465513"/>
                <a:ext cx="571504" cy="357189"/>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563" name="Straight Arrow Connector 562">
                <a:extLst>
                  <a:ext uri="{FF2B5EF4-FFF2-40B4-BE49-F238E27FC236}">
                    <a16:creationId xmlns:a16="http://schemas.microsoft.com/office/drawing/2014/main" id="{DA7B0A6F-C224-48B1-A91B-3E3A6DD9AF1F}"/>
                  </a:ext>
                </a:extLst>
              </p:cNvPr>
              <p:cNvCxnSpPr>
                <a:stCxn id="323" idx="6"/>
                <a:endCxn id="336" idx="2"/>
              </p:cNvCxnSpPr>
              <p:nvPr/>
            </p:nvCxnSpPr>
            <p:spPr>
              <a:xfrm>
                <a:off x="5072065" y="3822703"/>
                <a:ext cx="642943" cy="1588"/>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565" name="Straight Arrow Connector 564">
                <a:extLst>
                  <a:ext uri="{FF2B5EF4-FFF2-40B4-BE49-F238E27FC236}">
                    <a16:creationId xmlns:a16="http://schemas.microsoft.com/office/drawing/2014/main" id="{D0825856-B3D4-4A15-911A-968B076AC2FD}"/>
                  </a:ext>
                </a:extLst>
              </p:cNvPr>
              <p:cNvCxnSpPr>
                <a:stCxn id="324" idx="6"/>
                <a:endCxn id="337" idx="2"/>
              </p:cNvCxnSpPr>
              <p:nvPr/>
            </p:nvCxnSpPr>
            <p:spPr>
              <a:xfrm>
                <a:off x="5072065" y="4179893"/>
                <a:ext cx="642943" cy="1587"/>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567" name="Straight Arrow Connector 566">
                <a:extLst>
                  <a:ext uri="{FF2B5EF4-FFF2-40B4-BE49-F238E27FC236}">
                    <a16:creationId xmlns:a16="http://schemas.microsoft.com/office/drawing/2014/main" id="{16C830B0-DB92-41A1-A7E7-E1BDC8D09030}"/>
                  </a:ext>
                </a:extLst>
              </p:cNvPr>
              <p:cNvCxnSpPr>
                <a:stCxn id="324" idx="6"/>
                <a:endCxn id="338" idx="2"/>
              </p:cNvCxnSpPr>
              <p:nvPr/>
            </p:nvCxnSpPr>
            <p:spPr>
              <a:xfrm>
                <a:off x="5072065" y="4179893"/>
                <a:ext cx="642943" cy="357189"/>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569" name="Straight Arrow Connector 568">
                <a:extLst>
                  <a:ext uri="{FF2B5EF4-FFF2-40B4-BE49-F238E27FC236}">
                    <a16:creationId xmlns:a16="http://schemas.microsoft.com/office/drawing/2014/main" id="{6DBD0092-4597-4C22-BA58-9D68D2A3384B}"/>
                  </a:ext>
                </a:extLst>
              </p:cNvPr>
              <p:cNvCxnSpPr>
                <a:stCxn id="326" idx="6"/>
                <a:endCxn id="339" idx="2"/>
              </p:cNvCxnSpPr>
              <p:nvPr/>
            </p:nvCxnSpPr>
            <p:spPr>
              <a:xfrm>
                <a:off x="5072065" y="4894273"/>
                <a:ext cx="642943" cy="1587"/>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571" name="Straight Arrow Connector 570">
                <a:extLst>
                  <a:ext uri="{FF2B5EF4-FFF2-40B4-BE49-F238E27FC236}">
                    <a16:creationId xmlns:a16="http://schemas.microsoft.com/office/drawing/2014/main" id="{F5B43F78-CF2D-4484-813D-7FF110D3E7CF}"/>
                  </a:ext>
                </a:extLst>
              </p:cNvPr>
              <p:cNvCxnSpPr>
                <a:stCxn id="326" idx="6"/>
                <a:endCxn id="340" idx="2"/>
              </p:cNvCxnSpPr>
              <p:nvPr/>
            </p:nvCxnSpPr>
            <p:spPr>
              <a:xfrm>
                <a:off x="5072065" y="4894273"/>
                <a:ext cx="642943" cy="357189"/>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573" name="Straight Arrow Connector 572">
                <a:extLst>
                  <a:ext uri="{FF2B5EF4-FFF2-40B4-BE49-F238E27FC236}">
                    <a16:creationId xmlns:a16="http://schemas.microsoft.com/office/drawing/2014/main" id="{E215A1C0-88CD-4D13-8EA4-9BA531C9F49A}"/>
                  </a:ext>
                </a:extLst>
              </p:cNvPr>
              <p:cNvCxnSpPr>
                <a:stCxn id="328" idx="6"/>
                <a:endCxn id="341" idx="2"/>
              </p:cNvCxnSpPr>
              <p:nvPr/>
            </p:nvCxnSpPr>
            <p:spPr>
              <a:xfrm>
                <a:off x="5072065" y="5608653"/>
                <a:ext cx="642943" cy="1587"/>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575" name="Straight Arrow Connector 574">
                <a:extLst>
                  <a:ext uri="{FF2B5EF4-FFF2-40B4-BE49-F238E27FC236}">
                    <a16:creationId xmlns:a16="http://schemas.microsoft.com/office/drawing/2014/main" id="{A1AB23CB-9184-4F9C-A3B8-81B8F346175B}"/>
                  </a:ext>
                </a:extLst>
              </p:cNvPr>
              <p:cNvCxnSpPr>
                <a:stCxn id="328" idx="6"/>
                <a:endCxn id="342" idx="2"/>
              </p:cNvCxnSpPr>
              <p:nvPr/>
            </p:nvCxnSpPr>
            <p:spPr>
              <a:xfrm>
                <a:off x="5072065" y="5608653"/>
                <a:ext cx="642943" cy="357189"/>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grpSp>
          <p:nvGrpSpPr>
            <p:cNvPr id="33807" name="Group 479">
              <a:extLst>
                <a:ext uri="{FF2B5EF4-FFF2-40B4-BE49-F238E27FC236}">
                  <a16:creationId xmlns:a16="http://schemas.microsoft.com/office/drawing/2014/main" id="{D77A1B5A-82E0-4366-BF5E-09353A2060D7}"/>
                </a:ext>
              </a:extLst>
            </p:cNvPr>
            <p:cNvGrpSpPr>
              <a:grpSpLocks/>
            </p:cNvGrpSpPr>
            <p:nvPr/>
          </p:nvGrpSpPr>
          <p:grpSpPr bwMode="auto">
            <a:xfrm>
              <a:off x="4857752" y="1571612"/>
              <a:ext cx="785818" cy="4500594"/>
              <a:chOff x="4857752" y="1571612"/>
              <a:chExt cx="785818" cy="4500594"/>
            </a:xfrm>
          </p:grpSpPr>
          <p:grpSp>
            <p:nvGrpSpPr>
              <p:cNvPr id="33808" name="Group 689">
                <a:extLst>
                  <a:ext uri="{FF2B5EF4-FFF2-40B4-BE49-F238E27FC236}">
                    <a16:creationId xmlns:a16="http://schemas.microsoft.com/office/drawing/2014/main" id="{1F01B6A8-CB29-417F-8644-57C40A8A23B3}"/>
                  </a:ext>
                </a:extLst>
              </p:cNvPr>
              <p:cNvGrpSpPr>
                <a:grpSpLocks/>
              </p:cNvGrpSpPr>
              <p:nvPr/>
            </p:nvGrpSpPr>
            <p:grpSpPr bwMode="auto">
              <a:xfrm>
                <a:off x="4857752" y="1571612"/>
                <a:ext cx="785818" cy="4500594"/>
                <a:chOff x="4357686" y="1571612"/>
                <a:chExt cx="785818" cy="4500594"/>
              </a:xfrm>
            </p:grpSpPr>
            <p:sp>
              <p:nvSpPr>
                <p:cNvPr id="317" name="Oval 316">
                  <a:extLst>
                    <a:ext uri="{FF2B5EF4-FFF2-40B4-BE49-F238E27FC236}">
                      <a16:creationId xmlns:a16="http://schemas.microsoft.com/office/drawing/2014/main" id="{A885C844-7E7E-4753-AC6C-61D265574054}"/>
                    </a:ext>
                  </a:extLst>
                </p:cNvPr>
                <p:cNvSpPr/>
                <p:nvPr/>
              </p:nvSpPr>
              <p:spPr>
                <a:xfrm>
                  <a:off x="4929189" y="1571612"/>
                  <a:ext cx="214314" cy="2143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18" name="Oval 317">
                  <a:extLst>
                    <a:ext uri="{FF2B5EF4-FFF2-40B4-BE49-F238E27FC236}">
                      <a16:creationId xmlns:a16="http://schemas.microsoft.com/office/drawing/2014/main" id="{8429B9C0-5A4A-4B47-9ED6-7DB6570AA510}"/>
                    </a:ext>
                  </a:extLst>
                </p:cNvPr>
                <p:cNvSpPr/>
                <p:nvPr/>
              </p:nvSpPr>
              <p:spPr>
                <a:xfrm>
                  <a:off x="4929189" y="1928802"/>
                  <a:ext cx="214314" cy="2143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19" name="Oval 318">
                  <a:extLst>
                    <a:ext uri="{FF2B5EF4-FFF2-40B4-BE49-F238E27FC236}">
                      <a16:creationId xmlns:a16="http://schemas.microsoft.com/office/drawing/2014/main" id="{7A9CEA61-CDFD-4CCD-AE8E-505F5C15016D}"/>
                    </a:ext>
                  </a:extLst>
                </p:cNvPr>
                <p:cNvSpPr/>
                <p:nvPr/>
              </p:nvSpPr>
              <p:spPr>
                <a:xfrm>
                  <a:off x="4929189" y="2285992"/>
                  <a:ext cx="214314" cy="2143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20" name="Oval 319">
                  <a:extLst>
                    <a:ext uri="{FF2B5EF4-FFF2-40B4-BE49-F238E27FC236}">
                      <a16:creationId xmlns:a16="http://schemas.microsoft.com/office/drawing/2014/main" id="{FD7938A4-4CB2-4B5D-B686-E4D147D33875}"/>
                    </a:ext>
                  </a:extLst>
                </p:cNvPr>
                <p:cNvSpPr/>
                <p:nvPr/>
              </p:nvSpPr>
              <p:spPr>
                <a:xfrm>
                  <a:off x="4929189" y="2643182"/>
                  <a:ext cx="214314" cy="2143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21" name="Oval 320">
                  <a:extLst>
                    <a:ext uri="{FF2B5EF4-FFF2-40B4-BE49-F238E27FC236}">
                      <a16:creationId xmlns:a16="http://schemas.microsoft.com/office/drawing/2014/main" id="{B4F782A9-8455-4CE8-868C-DB63FD0400BC}"/>
                    </a:ext>
                  </a:extLst>
                </p:cNvPr>
                <p:cNvSpPr/>
                <p:nvPr/>
              </p:nvSpPr>
              <p:spPr>
                <a:xfrm>
                  <a:off x="4929189" y="3000372"/>
                  <a:ext cx="214314" cy="2143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22" name="Oval 321">
                  <a:extLst>
                    <a:ext uri="{FF2B5EF4-FFF2-40B4-BE49-F238E27FC236}">
                      <a16:creationId xmlns:a16="http://schemas.microsoft.com/office/drawing/2014/main" id="{BC29876C-8691-46CC-BB68-79C08C6C2C11}"/>
                    </a:ext>
                  </a:extLst>
                </p:cNvPr>
                <p:cNvSpPr/>
                <p:nvPr/>
              </p:nvSpPr>
              <p:spPr>
                <a:xfrm>
                  <a:off x="4929189" y="3357562"/>
                  <a:ext cx="214314" cy="2143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23" name="Oval 322">
                  <a:extLst>
                    <a:ext uri="{FF2B5EF4-FFF2-40B4-BE49-F238E27FC236}">
                      <a16:creationId xmlns:a16="http://schemas.microsoft.com/office/drawing/2014/main" id="{A8D3CB29-7A8E-40D1-9B23-0D45D3089905}"/>
                    </a:ext>
                  </a:extLst>
                </p:cNvPr>
                <p:cNvSpPr/>
                <p:nvPr/>
              </p:nvSpPr>
              <p:spPr>
                <a:xfrm>
                  <a:off x="4929189" y="3714752"/>
                  <a:ext cx="214314" cy="2143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24" name="Oval 323">
                  <a:extLst>
                    <a:ext uri="{FF2B5EF4-FFF2-40B4-BE49-F238E27FC236}">
                      <a16:creationId xmlns:a16="http://schemas.microsoft.com/office/drawing/2014/main" id="{1745320E-D605-4B54-9654-F356DEDB7102}"/>
                    </a:ext>
                  </a:extLst>
                </p:cNvPr>
                <p:cNvSpPr/>
                <p:nvPr/>
              </p:nvSpPr>
              <p:spPr>
                <a:xfrm>
                  <a:off x="4929189" y="4071942"/>
                  <a:ext cx="214314" cy="2143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25" name="Oval 324">
                  <a:extLst>
                    <a:ext uri="{FF2B5EF4-FFF2-40B4-BE49-F238E27FC236}">
                      <a16:creationId xmlns:a16="http://schemas.microsoft.com/office/drawing/2014/main" id="{8B345E9F-2A53-4DCF-9D90-69D035786A5B}"/>
                    </a:ext>
                  </a:extLst>
                </p:cNvPr>
                <p:cNvSpPr/>
                <p:nvPr/>
              </p:nvSpPr>
              <p:spPr>
                <a:xfrm>
                  <a:off x="4929189" y="4429132"/>
                  <a:ext cx="214314" cy="2143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26" name="Oval 325">
                  <a:extLst>
                    <a:ext uri="{FF2B5EF4-FFF2-40B4-BE49-F238E27FC236}">
                      <a16:creationId xmlns:a16="http://schemas.microsoft.com/office/drawing/2014/main" id="{7C58024F-C938-4E04-B104-378D05F32E0E}"/>
                    </a:ext>
                  </a:extLst>
                </p:cNvPr>
                <p:cNvSpPr/>
                <p:nvPr/>
              </p:nvSpPr>
              <p:spPr>
                <a:xfrm>
                  <a:off x="4929189" y="4786322"/>
                  <a:ext cx="214314" cy="2143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27" name="Oval 326">
                  <a:extLst>
                    <a:ext uri="{FF2B5EF4-FFF2-40B4-BE49-F238E27FC236}">
                      <a16:creationId xmlns:a16="http://schemas.microsoft.com/office/drawing/2014/main" id="{10EF6B59-E127-4E9F-9D12-2FAE3B0F28EE}"/>
                    </a:ext>
                  </a:extLst>
                </p:cNvPr>
                <p:cNvSpPr/>
                <p:nvPr/>
              </p:nvSpPr>
              <p:spPr>
                <a:xfrm>
                  <a:off x="4929189" y="5143512"/>
                  <a:ext cx="214314" cy="2143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28" name="Oval 327">
                  <a:extLst>
                    <a:ext uri="{FF2B5EF4-FFF2-40B4-BE49-F238E27FC236}">
                      <a16:creationId xmlns:a16="http://schemas.microsoft.com/office/drawing/2014/main" id="{81E6D8EA-6450-4337-AE47-5A13387757D0}"/>
                    </a:ext>
                  </a:extLst>
                </p:cNvPr>
                <p:cNvSpPr/>
                <p:nvPr/>
              </p:nvSpPr>
              <p:spPr>
                <a:xfrm>
                  <a:off x="4929189" y="5500702"/>
                  <a:ext cx="214314" cy="2143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29" name="Oval 328">
                  <a:extLst>
                    <a:ext uri="{FF2B5EF4-FFF2-40B4-BE49-F238E27FC236}">
                      <a16:creationId xmlns:a16="http://schemas.microsoft.com/office/drawing/2014/main" id="{E4D3C0AF-587A-4FDE-9EA3-9357F7323523}"/>
                    </a:ext>
                  </a:extLst>
                </p:cNvPr>
                <p:cNvSpPr/>
                <p:nvPr/>
              </p:nvSpPr>
              <p:spPr>
                <a:xfrm>
                  <a:off x="4929189" y="5857892"/>
                  <a:ext cx="214314" cy="2143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cxnSp>
              <p:nvCxnSpPr>
                <p:cNvPr id="523" name="Straight Arrow Connector 522">
                  <a:extLst>
                    <a:ext uri="{FF2B5EF4-FFF2-40B4-BE49-F238E27FC236}">
                      <a16:creationId xmlns:a16="http://schemas.microsoft.com/office/drawing/2014/main" id="{C4D671FC-CB77-4AD6-A099-AAF810BA91D7}"/>
                    </a:ext>
                  </a:extLst>
                </p:cNvPr>
                <p:cNvCxnSpPr>
                  <a:stCxn id="305" idx="6"/>
                  <a:endCxn id="317" idx="3"/>
                </p:cNvCxnSpPr>
                <p:nvPr/>
              </p:nvCxnSpPr>
              <p:spPr>
                <a:xfrm flipV="1">
                  <a:off x="4357685" y="1754176"/>
                  <a:ext cx="603254" cy="28257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25" name="Straight Arrow Connector 524">
                  <a:extLst>
                    <a:ext uri="{FF2B5EF4-FFF2-40B4-BE49-F238E27FC236}">
                      <a16:creationId xmlns:a16="http://schemas.microsoft.com/office/drawing/2014/main" id="{CE9E3434-1F1F-4E34-96A8-2EDBBC034484}"/>
                    </a:ext>
                  </a:extLst>
                </p:cNvPr>
                <p:cNvCxnSpPr>
                  <a:stCxn id="305" idx="6"/>
                  <a:endCxn id="318" idx="2"/>
                </p:cNvCxnSpPr>
                <p:nvPr/>
              </p:nvCxnSpPr>
              <p:spPr>
                <a:xfrm>
                  <a:off x="4357685" y="2036753"/>
                  <a:ext cx="571504" cy="158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28" name="Straight Arrow Connector 527">
                  <a:extLst>
                    <a:ext uri="{FF2B5EF4-FFF2-40B4-BE49-F238E27FC236}">
                      <a16:creationId xmlns:a16="http://schemas.microsoft.com/office/drawing/2014/main" id="{87F0FD4E-B32A-44D4-9F87-0705D1F100E2}"/>
                    </a:ext>
                  </a:extLst>
                </p:cNvPr>
                <p:cNvCxnSpPr>
                  <a:stCxn id="306" idx="6"/>
                  <a:endCxn id="319" idx="2"/>
                </p:cNvCxnSpPr>
                <p:nvPr/>
              </p:nvCxnSpPr>
              <p:spPr>
                <a:xfrm>
                  <a:off x="4357685" y="2393943"/>
                  <a:ext cx="571504"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30" name="Straight Arrow Connector 529">
                  <a:extLst>
                    <a:ext uri="{FF2B5EF4-FFF2-40B4-BE49-F238E27FC236}">
                      <a16:creationId xmlns:a16="http://schemas.microsoft.com/office/drawing/2014/main" id="{0B1C3F26-7CEE-40A8-A18C-9940515D1E79}"/>
                    </a:ext>
                  </a:extLst>
                </p:cNvPr>
                <p:cNvCxnSpPr>
                  <a:stCxn id="307" idx="6"/>
                  <a:endCxn id="320" idx="2"/>
                </p:cNvCxnSpPr>
                <p:nvPr/>
              </p:nvCxnSpPr>
              <p:spPr>
                <a:xfrm>
                  <a:off x="4357685" y="2751133"/>
                  <a:ext cx="571504" cy="158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32" name="Straight Arrow Connector 531">
                  <a:extLst>
                    <a:ext uri="{FF2B5EF4-FFF2-40B4-BE49-F238E27FC236}">
                      <a16:creationId xmlns:a16="http://schemas.microsoft.com/office/drawing/2014/main" id="{0FC80A87-4AD5-4D21-8556-3A20E8720A31}"/>
                    </a:ext>
                  </a:extLst>
                </p:cNvPr>
                <p:cNvCxnSpPr>
                  <a:stCxn id="312" idx="6"/>
                  <a:endCxn id="328" idx="2"/>
                </p:cNvCxnSpPr>
                <p:nvPr/>
              </p:nvCxnSpPr>
              <p:spPr>
                <a:xfrm>
                  <a:off x="4429123" y="4537082"/>
                  <a:ext cx="500065" cy="107157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536" name="Straight Arrow Connector 535">
                  <a:extLst>
                    <a:ext uri="{FF2B5EF4-FFF2-40B4-BE49-F238E27FC236}">
                      <a16:creationId xmlns:a16="http://schemas.microsoft.com/office/drawing/2014/main" id="{5CC8942D-1E89-45EF-9F15-CDD0E5A8534E}"/>
                    </a:ext>
                  </a:extLst>
                </p:cNvPr>
                <p:cNvCxnSpPr>
                  <a:stCxn id="310" idx="6"/>
                  <a:endCxn id="322" idx="2"/>
                </p:cNvCxnSpPr>
                <p:nvPr/>
              </p:nvCxnSpPr>
              <p:spPr>
                <a:xfrm flipV="1">
                  <a:off x="4429123" y="3465513"/>
                  <a:ext cx="500065" cy="357189"/>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538" name="Straight Arrow Connector 537">
                  <a:extLst>
                    <a:ext uri="{FF2B5EF4-FFF2-40B4-BE49-F238E27FC236}">
                      <a16:creationId xmlns:a16="http://schemas.microsoft.com/office/drawing/2014/main" id="{AEBD0EDE-A86A-4291-941A-3D541E4D0C19}"/>
                    </a:ext>
                  </a:extLst>
                </p:cNvPr>
                <p:cNvCxnSpPr>
                  <a:stCxn id="311" idx="6"/>
                  <a:endCxn id="324" idx="2"/>
                </p:cNvCxnSpPr>
                <p:nvPr/>
              </p:nvCxnSpPr>
              <p:spPr>
                <a:xfrm>
                  <a:off x="4429123" y="4179893"/>
                  <a:ext cx="500065" cy="1587"/>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540" name="Straight Arrow Connector 539">
                  <a:extLst>
                    <a:ext uri="{FF2B5EF4-FFF2-40B4-BE49-F238E27FC236}">
                      <a16:creationId xmlns:a16="http://schemas.microsoft.com/office/drawing/2014/main" id="{A38F8309-3F06-49DF-8E34-56C7439C2120}"/>
                    </a:ext>
                  </a:extLst>
                </p:cNvPr>
                <p:cNvCxnSpPr>
                  <a:stCxn id="311" idx="6"/>
                  <a:endCxn id="325" idx="2"/>
                </p:cNvCxnSpPr>
                <p:nvPr/>
              </p:nvCxnSpPr>
              <p:spPr>
                <a:xfrm>
                  <a:off x="4429123" y="4179893"/>
                  <a:ext cx="500065" cy="357189"/>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542" name="Straight Arrow Connector 541">
                  <a:extLst>
                    <a:ext uri="{FF2B5EF4-FFF2-40B4-BE49-F238E27FC236}">
                      <a16:creationId xmlns:a16="http://schemas.microsoft.com/office/drawing/2014/main" id="{48AD441D-A0B0-4A4C-95DB-37DC5240CCFA}"/>
                    </a:ext>
                  </a:extLst>
                </p:cNvPr>
                <p:cNvCxnSpPr>
                  <a:stCxn id="310" idx="6"/>
                  <a:endCxn id="323" idx="2"/>
                </p:cNvCxnSpPr>
                <p:nvPr/>
              </p:nvCxnSpPr>
              <p:spPr>
                <a:xfrm>
                  <a:off x="4429123" y="3822703"/>
                  <a:ext cx="500065" cy="1588"/>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544" name="Straight Arrow Connector 543">
                  <a:extLst>
                    <a:ext uri="{FF2B5EF4-FFF2-40B4-BE49-F238E27FC236}">
                      <a16:creationId xmlns:a16="http://schemas.microsoft.com/office/drawing/2014/main" id="{80E56C7F-DACA-4B6B-8C87-8D5740729A93}"/>
                    </a:ext>
                  </a:extLst>
                </p:cNvPr>
                <p:cNvCxnSpPr>
                  <a:stCxn id="312" idx="6"/>
                  <a:endCxn id="326" idx="2"/>
                </p:cNvCxnSpPr>
                <p:nvPr/>
              </p:nvCxnSpPr>
              <p:spPr>
                <a:xfrm>
                  <a:off x="4429123" y="4537082"/>
                  <a:ext cx="500065" cy="35719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546" name="Straight Arrow Connector 545">
                  <a:extLst>
                    <a:ext uri="{FF2B5EF4-FFF2-40B4-BE49-F238E27FC236}">
                      <a16:creationId xmlns:a16="http://schemas.microsoft.com/office/drawing/2014/main" id="{9DC0E873-9F32-4AF2-8581-AE10AADD7109}"/>
                    </a:ext>
                  </a:extLst>
                </p:cNvPr>
                <p:cNvCxnSpPr>
                  <a:stCxn id="312" idx="6"/>
                  <a:endCxn id="327" idx="2"/>
                </p:cNvCxnSpPr>
                <p:nvPr/>
              </p:nvCxnSpPr>
              <p:spPr>
                <a:xfrm>
                  <a:off x="4429123" y="4537082"/>
                  <a:ext cx="500065" cy="71438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549" name="Straight Arrow Connector 548">
                  <a:extLst>
                    <a:ext uri="{FF2B5EF4-FFF2-40B4-BE49-F238E27FC236}">
                      <a16:creationId xmlns:a16="http://schemas.microsoft.com/office/drawing/2014/main" id="{36039D53-ECE3-4FAB-9910-818D33778462}"/>
                    </a:ext>
                  </a:extLst>
                </p:cNvPr>
                <p:cNvCxnSpPr>
                  <a:stCxn id="313" idx="5"/>
                  <a:endCxn id="329" idx="2"/>
                </p:cNvCxnSpPr>
                <p:nvPr/>
              </p:nvCxnSpPr>
              <p:spPr>
                <a:xfrm rot="16200000" flipH="1">
                  <a:off x="4165596" y="5200663"/>
                  <a:ext cx="995370" cy="53181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cxnSp>
            <p:nvCxnSpPr>
              <p:cNvPr id="473" name="Straight Arrow Connector 472">
                <a:extLst>
                  <a:ext uri="{FF2B5EF4-FFF2-40B4-BE49-F238E27FC236}">
                    <a16:creationId xmlns:a16="http://schemas.microsoft.com/office/drawing/2014/main" id="{5F2AC319-0861-45ED-8D04-81951444EFD3}"/>
                  </a:ext>
                </a:extLst>
              </p:cNvPr>
              <p:cNvCxnSpPr>
                <a:stCxn id="310" idx="6"/>
                <a:endCxn id="321" idx="2"/>
              </p:cNvCxnSpPr>
              <p:nvPr/>
            </p:nvCxnSpPr>
            <p:spPr>
              <a:xfrm flipV="1">
                <a:off x="4929189" y="3108323"/>
                <a:ext cx="500065" cy="71438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grpSp>
      <p:sp>
        <p:nvSpPr>
          <p:cNvPr id="483" name="Rectangular Callout 482">
            <a:extLst>
              <a:ext uri="{FF2B5EF4-FFF2-40B4-BE49-F238E27FC236}">
                <a16:creationId xmlns:a16="http://schemas.microsoft.com/office/drawing/2014/main" id="{38250E65-B721-4DB4-A399-5DF298B52D39}"/>
              </a:ext>
            </a:extLst>
          </p:cNvPr>
          <p:cNvSpPr/>
          <p:nvPr/>
        </p:nvSpPr>
        <p:spPr>
          <a:xfrm>
            <a:off x="7024690" y="5429252"/>
            <a:ext cx="3286125" cy="1285875"/>
          </a:xfrm>
          <a:prstGeom prst="wedgeRectCallout">
            <a:avLst>
              <a:gd name="adj1" fmla="val -33620"/>
              <a:gd name="adj2" fmla="val -152094"/>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The shape of the tree is compressed</a:t>
            </a:r>
          </a:p>
          <a:p>
            <a:pPr algn="ctr">
              <a:defRPr/>
            </a:pPr>
            <a:r>
              <a:rPr lang="en-US" dirty="0">
                <a:solidFill>
                  <a:schemeClr val="tx1"/>
                </a:solidFill>
              </a:rPr>
              <a:t>Large number of coalescence events in few generations</a:t>
            </a:r>
          </a:p>
        </p:txBody>
      </p:sp>
      <p:sp>
        <p:nvSpPr>
          <p:cNvPr id="371" name="Rectangular Callout 370">
            <a:extLst>
              <a:ext uri="{FF2B5EF4-FFF2-40B4-BE49-F238E27FC236}">
                <a16:creationId xmlns:a16="http://schemas.microsoft.com/office/drawing/2014/main" id="{D9587837-AA7B-4B49-A5D6-9659C9FB3CCA}"/>
              </a:ext>
            </a:extLst>
          </p:cNvPr>
          <p:cNvSpPr/>
          <p:nvPr/>
        </p:nvSpPr>
        <p:spPr>
          <a:xfrm>
            <a:off x="5881690" y="2000252"/>
            <a:ext cx="3286125" cy="1285875"/>
          </a:xfrm>
          <a:prstGeom prst="wedgeRectCallout">
            <a:avLst>
              <a:gd name="adj1" fmla="val 65758"/>
              <a:gd name="adj2" fmla="val 92349"/>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342900" indent="-342900" algn="ctr">
              <a:buFontTx/>
              <a:buAutoNum type="arabicParenR"/>
              <a:defRPr/>
            </a:pPr>
            <a:r>
              <a:rPr lang="en-US" dirty="0">
                <a:solidFill>
                  <a:schemeClr val="tx1"/>
                </a:solidFill>
              </a:rPr>
              <a:t>Reduced amount of diversity</a:t>
            </a:r>
          </a:p>
          <a:p>
            <a:pPr marL="342900" indent="-342900" algn="ctr">
              <a:buFontTx/>
              <a:buAutoNum type="arabicParenR"/>
              <a:defRPr/>
            </a:pPr>
            <a:r>
              <a:rPr lang="en-US" dirty="0">
                <a:solidFill>
                  <a:schemeClr val="tx1"/>
                </a:solidFill>
              </a:rPr>
              <a:t>Large number of private mutations</a:t>
            </a:r>
          </a:p>
        </p:txBody>
      </p:sp>
    </p:spTree>
    <p:extLst>
      <p:ext uri="{BB962C8B-B14F-4D97-AF65-F5344CB8AC3E}">
        <p14:creationId xmlns:p14="http://schemas.microsoft.com/office/powerpoint/2010/main" val="25485781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83">
                                            <p:bg/>
                                          </p:spTgt>
                                        </p:tgtEl>
                                        <p:attrNameLst>
                                          <p:attrName>style.visibility</p:attrName>
                                        </p:attrNameLst>
                                      </p:cBhvr>
                                      <p:to>
                                        <p:strVal val="visible"/>
                                      </p:to>
                                    </p:set>
                                    <p:animEffect transition="in" filter="fade">
                                      <p:cBhvr>
                                        <p:cTn id="7" dur="2000"/>
                                        <p:tgtEl>
                                          <p:spTgt spid="483">
                                            <p:bg/>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83">
                                            <p:txEl>
                                              <p:pRg st="0" end="0"/>
                                            </p:txEl>
                                          </p:spTgt>
                                        </p:tgtEl>
                                        <p:attrNameLst>
                                          <p:attrName>style.visibility</p:attrName>
                                        </p:attrNameLst>
                                      </p:cBhvr>
                                      <p:to>
                                        <p:strVal val="visible"/>
                                      </p:to>
                                    </p:set>
                                    <p:animEffect transition="in" filter="fade">
                                      <p:cBhvr>
                                        <p:cTn id="10" dur="2000"/>
                                        <p:tgtEl>
                                          <p:spTgt spid="483">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83">
                                            <p:txEl>
                                              <p:pRg st="1" end="1"/>
                                            </p:txEl>
                                          </p:spTgt>
                                        </p:tgtEl>
                                        <p:attrNameLst>
                                          <p:attrName>style.visibility</p:attrName>
                                        </p:attrNameLst>
                                      </p:cBhvr>
                                      <p:to>
                                        <p:strVal val="visible"/>
                                      </p:to>
                                    </p:set>
                                    <p:animEffect transition="in" filter="fade">
                                      <p:cBhvr>
                                        <p:cTn id="13" dur="2000"/>
                                        <p:tgtEl>
                                          <p:spTgt spid="483">
                                            <p:txEl>
                                              <p:pRg st="1" end="1"/>
                                            </p:txEl>
                                          </p:spTgt>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71">
                                            <p:bg/>
                                          </p:spTgt>
                                        </p:tgtEl>
                                        <p:attrNameLst>
                                          <p:attrName>style.visibility</p:attrName>
                                        </p:attrNameLst>
                                      </p:cBhvr>
                                      <p:to>
                                        <p:strVal val="visible"/>
                                      </p:to>
                                    </p:set>
                                    <p:animEffect transition="in" filter="fade">
                                      <p:cBhvr>
                                        <p:cTn id="18" dur="2000"/>
                                        <p:tgtEl>
                                          <p:spTgt spid="371">
                                            <p:bg/>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71">
                                            <p:txEl>
                                              <p:pRg st="0" end="0"/>
                                            </p:txEl>
                                          </p:spTgt>
                                        </p:tgtEl>
                                        <p:attrNameLst>
                                          <p:attrName>style.visibility</p:attrName>
                                        </p:attrNameLst>
                                      </p:cBhvr>
                                      <p:to>
                                        <p:strVal val="visible"/>
                                      </p:to>
                                    </p:set>
                                    <p:animEffect transition="in" filter="fade">
                                      <p:cBhvr>
                                        <p:cTn id="21" dur="2000"/>
                                        <p:tgtEl>
                                          <p:spTgt spid="371">
                                            <p:txEl>
                                              <p:pRg st="0" end="0"/>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71">
                                            <p:txEl>
                                              <p:pRg st="1" end="1"/>
                                            </p:txEl>
                                          </p:spTgt>
                                        </p:tgtEl>
                                        <p:attrNameLst>
                                          <p:attrName>style.visibility</p:attrName>
                                        </p:attrNameLst>
                                      </p:cBhvr>
                                      <p:to>
                                        <p:strVal val="visible"/>
                                      </p:to>
                                    </p:set>
                                    <p:animEffect transition="in" filter="fade">
                                      <p:cBhvr>
                                        <p:cTn id="24" dur="2000"/>
                                        <p:tgtEl>
                                          <p:spTgt spid="371">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3" grpId="0" build="allAtOnce" animBg="1"/>
      <p:bldP spid="371" grpId="0" build="allAtOnce"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Which is the purpose of a tree?</a:t>
            </a:r>
            <a:br>
              <a:rPr lang="en-US" dirty="0"/>
            </a:br>
            <a:r>
              <a:rPr lang="en-US" dirty="0"/>
              <a:t>(What do we want to represent when we construct a tree from a sequence?)</a:t>
            </a:r>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2964846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Is there any other way of </a:t>
            </a:r>
            <a:r>
              <a:rPr lang="en-US" b="1" dirty="0">
                <a:solidFill>
                  <a:srgbClr val="FF0000"/>
                </a:solidFill>
              </a:rPr>
              <a:t>reducing the dimensionality</a:t>
            </a:r>
            <a:r>
              <a:rPr lang="en-US" dirty="0"/>
              <a:t> of the data to highlight the inner structure represented by the sequences? And of clustering?</a:t>
            </a:r>
          </a:p>
        </p:txBody>
      </p:sp>
      <p:graphicFrame>
        <p:nvGraphicFramePr>
          <p:cNvPr id="4" name="5 Tabla"/>
          <p:cNvGraphicFramePr>
            <a:graphicFrameLocks noGrp="1"/>
          </p:cNvGraphicFramePr>
          <p:nvPr>
            <p:extLst/>
          </p:nvPr>
        </p:nvGraphicFramePr>
        <p:xfrm>
          <a:off x="1259305" y="2836109"/>
          <a:ext cx="1898992" cy="1917699"/>
        </p:xfrm>
        <a:graphic>
          <a:graphicData uri="http://schemas.openxmlformats.org/drawingml/2006/table">
            <a:tbl>
              <a:tblPr firstRow="1" bandRow="1">
                <a:tableStyleId>{5940675A-B579-460E-94D1-54222C63F5DA}</a:tableStyleId>
              </a:tblPr>
              <a:tblGrid>
                <a:gridCol w="443230">
                  <a:extLst>
                    <a:ext uri="{9D8B030D-6E8A-4147-A177-3AD203B41FA5}">
                      <a16:colId xmlns:a16="http://schemas.microsoft.com/office/drawing/2014/main" val="20000"/>
                    </a:ext>
                  </a:extLst>
                </a:gridCol>
                <a:gridCol w="242627">
                  <a:extLst>
                    <a:ext uri="{9D8B030D-6E8A-4147-A177-3AD203B41FA5}">
                      <a16:colId xmlns:a16="http://schemas.microsoft.com/office/drawing/2014/main" val="20001"/>
                    </a:ext>
                  </a:extLst>
                </a:gridCol>
                <a:gridCol w="242627">
                  <a:extLst>
                    <a:ext uri="{9D8B030D-6E8A-4147-A177-3AD203B41FA5}">
                      <a16:colId xmlns:a16="http://schemas.microsoft.com/office/drawing/2014/main" val="20002"/>
                    </a:ext>
                  </a:extLst>
                </a:gridCol>
                <a:gridCol w="242627">
                  <a:extLst>
                    <a:ext uri="{9D8B030D-6E8A-4147-A177-3AD203B41FA5}">
                      <a16:colId xmlns:a16="http://schemas.microsoft.com/office/drawing/2014/main" val="20003"/>
                    </a:ext>
                  </a:extLst>
                </a:gridCol>
                <a:gridCol w="242627">
                  <a:extLst>
                    <a:ext uri="{9D8B030D-6E8A-4147-A177-3AD203B41FA5}">
                      <a16:colId xmlns:a16="http://schemas.microsoft.com/office/drawing/2014/main" val="20004"/>
                    </a:ext>
                  </a:extLst>
                </a:gridCol>
                <a:gridCol w="242627">
                  <a:extLst>
                    <a:ext uri="{9D8B030D-6E8A-4147-A177-3AD203B41FA5}">
                      <a16:colId xmlns:a16="http://schemas.microsoft.com/office/drawing/2014/main" val="20005"/>
                    </a:ext>
                  </a:extLst>
                </a:gridCol>
                <a:gridCol w="242627">
                  <a:extLst>
                    <a:ext uri="{9D8B030D-6E8A-4147-A177-3AD203B41FA5}">
                      <a16:colId xmlns:a16="http://schemas.microsoft.com/office/drawing/2014/main" val="20006"/>
                    </a:ext>
                  </a:extLst>
                </a:gridCol>
              </a:tblGrid>
              <a:tr h="578063">
                <a:tc>
                  <a:txBody>
                    <a:bodyPr/>
                    <a:lstStyle/>
                    <a:p>
                      <a:r>
                        <a:rPr lang="en-US" sz="1000" b="1" dirty="0"/>
                        <a:t>OTU</a:t>
                      </a:r>
                    </a:p>
                  </a:txBody>
                  <a:tcPr anchor="ctr"/>
                </a:tc>
                <a:tc>
                  <a:txBody>
                    <a:bodyPr/>
                    <a:lstStyle/>
                    <a:p>
                      <a:r>
                        <a:rPr lang="en-US" sz="1000" b="1" dirty="0"/>
                        <a:t>1</a:t>
                      </a:r>
                    </a:p>
                  </a:txBody>
                  <a:tcPr anchor="ctr"/>
                </a:tc>
                <a:tc>
                  <a:txBody>
                    <a:bodyPr/>
                    <a:lstStyle/>
                    <a:p>
                      <a:r>
                        <a:rPr lang="en-US" sz="1000" b="1" baseline="0" dirty="0"/>
                        <a:t>2</a:t>
                      </a:r>
                      <a:endParaRPr lang="en-US" sz="1000" b="1" dirty="0"/>
                    </a:p>
                  </a:txBody>
                  <a:tcPr anchor="ctr"/>
                </a:tc>
                <a:tc>
                  <a:txBody>
                    <a:bodyPr/>
                    <a:lstStyle/>
                    <a:p>
                      <a:r>
                        <a:rPr lang="en-US" sz="1000" b="1" dirty="0"/>
                        <a:t>3</a:t>
                      </a:r>
                    </a:p>
                  </a:txBody>
                  <a:tcPr anchor="ctr"/>
                </a:tc>
                <a:tc>
                  <a:txBody>
                    <a:bodyPr/>
                    <a:lstStyle/>
                    <a:p>
                      <a:r>
                        <a:rPr lang="en-US" sz="1000" b="1" dirty="0"/>
                        <a:t>4</a:t>
                      </a:r>
                    </a:p>
                  </a:txBody>
                  <a:tcPr anchor="ctr"/>
                </a:tc>
                <a:tc>
                  <a:txBody>
                    <a:bodyPr/>
                    <a:lstStyle/>
                    <a:p>
                      <a:r>
                        <a:rPr lang="en-US" sz="1000" b="1" dirty="0"/>
                        <a:t>…</a:t>
                      </a:r>
                    </a:p>
                  </a:txBody>
                  <a:tcPr anchor="ctr"/>
                </a:tc>
                <a:tc>
                  <a:txBody>
                    <a:bodyPr/>
                    <a:lstStyle/>
                    <a:p>
                      <a:r>
                        <a:rPr lang="en-US" sz="1000" b="1" dirty="0"/>
                        <a:t>n</a:t>
                      </a:r>
                    </a:p>
                  </a:txBody>
                  <a:tcPr anchor="ctr"/>
                </a:tc>
                <a:extLst>
                  <a:ext uri="{0D108BD9-81ED-4DB2-BD59-A6C34878D82A}">
                    <a16:rowId xmlns:a16="http://schemas.microsoft.com/office/drawing/2014/main" val="10000"/>
                  </a:ext>
                </a:extLst>
              </a:tr>
              <a:tr h="334909">
                <a:tc>
                  <a:txBody>
                    <a:bodyPr/>
                    <a:lstStyle/>
                    <a:p>
                      <a:r>
                        <a:rPr lang="en-US" sz="1000" b="1" dirty="0"/>
                        <a:t>a</a:t>
                      </a:r>
                    </a:p>
                  </a:txBody>
                  <a:tcPr/>
                </a:tc>
                <a:tc>
                  <a:txBody>
                    <a:bodyPr/>
                    <a:lstStyle/>
                    <a:p>
                      <a:r>
                        <a:rPr lang="en-US" sz="1000" dirty="0"/>
                        <a:t>A</a:t>
                      </a:r>
                    </a:p>
                  </a:txBody>
                  <a:tcPr/>
                </a:tc>
                <a:tc>
                  <a:txBody>
                    <a:bodyPr/>
                    <a:lstStyle/>
                    <a:p>
                      <a:r>
                        <a:rPr lang="en-US" sz="1000" dirty="0"/>
                        <a:t>T</a:t>
                      </a:r>
                    </a:p>
                  </a:txBody>
                  <a:tcPr/>
                </a:tc>
                <a:tc>
                  <a:txBody>
                    <a:bodyPr/>
                    <a:lstStyle/>
                    <a:p>
                      <a:r>
                        <a:rPr lang="en-US" sz="1000" dirty="0"/>
                        <a:t>A</a:t>
                      </a:r>
                    </a:p>
                  </a:txBody>
                  <a:tcPr/>
                </a:tc>
                <a:tc>
                  <a:txBody>
                    <a:bodyPr/>
                    <a:lstStyle/>
                    <a:p>
                      <a:r>
                        <a:rPr lang="en-US" sz="1000" dirty="0"/>
                        <a:t>T</a:t>
                      </a:r>
                    </a:p>
                  </a:txBody>
                  <a:tcPr/>
                </a:tc>
                <a:tc>
                  <a:txBody>
                    <a:bodyPr/>
                    <a:lstStyle/>
                    <a:p>
                      <a:r>
                        <a:rPr lang="en-US" sz="1000" dirty="0"/>
                        <a:t>A</a:t>
                      </a:r>
                    </a:p>
                  </a:txBody>
                  <a:tcPr/>
                </a:tc>
                <a:tc>
                  <a:txBody>
                    <a:bodyPr/>
                    <a:lstStyle/>
                    <a:p>
                      <a:r>
                        <a:rPr lang="en-US" sz="1000" dirty="0"/>
                        <a:t>C</a:t>
                      </a:r>
                    </a:p>
                  </a:txBody>
                  <a:tcPr/>
                </a:tc>
                <a:extLst>
                  <a:ext uri="{0D108BD9-81ED-4DB2-BD59-A6C34878D82A}">
                    <a16:rowId xmlns:a16="http://schemas.microsoft.com/office/drawing/2014/main" val="10001"/>
                  </a:ext>
                </a:extLst>
              </a:tr>
              <a:tr h="334909">
                <a:tc>
                  <a:txBody>
                    <a:bodyPr/>
                    <a:lstStyle/>
                    <a:p>
                      <a:r>
                        <a:rPr lang="en-US" sz="1000" b="1" dirty="0"/>
                        <a:t>b</a:t>
                      </a:r>
                    </a:p>
                  </a:txBody>
                  <a:tcPr/>
                </a:tc>
                <a:tc>
                  <a:txBody>
                    <a:bodyPr/>
                    <a:lstStyle/>
                    <a:p>
                      <a:r>
                        <a:rPr lang="en-US" sz="1000" dirty="0"/>
                        <a:t>A</a:t>
                      </a:r>
                    </a:p>
                  </a:txBody>
                  <a:tcPr/>
                </a:tc>
                <a:tc>
                  <a:txBody>
                    <a:bodyPr/>
                    <a:lstStyle/>
                    <a:p>
                      <a:r>
                        <a:rPr lang="en-US" sz="1000" dirty="0"/>
                        <a:t>T</a:t>
                      </a:r>
                    </a:p>
                  </a:txBody>
                  <a:tcPr/>
                </a:tc>
                <a:tc>
                  <a:txBody>
                    <a:bodyPr/>
                    <a:lstStyle/>
                    <a:p>
                      <a:r>
                        <a:rPr lang="en-US" sz="1000" dirty="0"/>
                        <a:t>C</a:t>
                      </a:r>
                    </a:p>
                  </a:txBody>
                  <a:tcPr/>
                </a:tc>
                <a:tc>
                  <a:txBody>
                    <a:bodyPr/>
                    <a:lstStyle/>
                    <a:p>
                      <a:r>
                        <a:rPr lang="en-US" sz="1000" dirty="0"/>
                        <a:t>T</a:t>
                      </a:r>
                    </a:p>
                  </a:txBody>
                  <a:tcPr/>
                </a:tc>
                <a:tc>
                  <a:txBody>
                    <a:bodyPr/>
                    <a:lstStyle/>
                    <a:p>
                      <a:r>
                        <a:rPr lang="en-US" sz="1000" dirty="0"/>
                        <a:t>A</a:t>
                      </a:r>
                    </a:p>
                  </a:txBody>
                  <a:tcPr/>
                </a:tc>
                <a:tc>
                  <a:txBody>
                    <a:bodyPr/>
                    <a:lstStyle/>
                    <a:p>
                      <a:r>
                        <a:rPr lang="en-US" sz="1000" dirty="0"/>
                        <a:t>C</a:t>
                      </a:r>
                    </a:p>
                  </a:txBody>
                  <a:tcPr/>
                </a:tc>
                <a:extLst>
                  <a:ext uri="{0D108BD9-81ED-4DB2-BD59-A6C34878D82A}">
                    <a16:rowId xmlns:a16="http://schemas.microsoft.com/office/drawing/2014/main" val="10002"/>
                  </a:ext>
                </a:extLst>
              </a:tr>
              <a:tr h="334909">
                <a:tc>
                  <a:txBody>
                    <a:bodyPr/>
                    <a:lstStyle/>
                    <a:p>
                      <a:r>
                        <a:rPr lang="en-US" sz="1000" b="1" dirty="0"/>
                        <a:t>c</a:t>
                      </a:r>
                    </a:p>
                  </a:txBody>
                  <a:tcPr/>
                </a:tc>
                <a:tc>
                  <a:txBody>
                    <a:bodyPr/>
                    <a:lstStyle/>
                    <a:p>
                      <a:r>
                        <a:rPr lang="en-US" sz="1000" dirty="0"/>
                        <a:t>G</a:t>
                      </a:r>
                    </a:p>
                  </a:txBody>
                  <a:tcPr/>
                </a:tc>
                <a:tc>
                  <a:txBody>
                    <a:bodyPr/>
                    <a:lstStyle/>
                    <a:p>
                      <a:r>
                        <a:rPr lang="en-US" sz="1000" dirty="0"/>
                        <a:t>T</a:t>
                      </a:r>
                    </a:p>
                  </a:txBody>
                  <a:tcPr/>
                </a:tc>
                <a:tc>
                  <a:txBody>
                    <a:bodyPr/>
                    <a:lstStyle/>
                    <a:p>
                      <a:r>
                        <a:rPr lang="en-US" sz="1000" dirty="0"/>
                        <a:t>C</a:t>
                      </a:r>
                    </a:p>
                  </a:txBody>
                  <a:tcPr/>
                </a:tc>
                <a:tc>
                  <a:txBody>
                    <a:bodyPr/>
                    <a:lstStyle/>
                    <a:p>
                      <a:r>
                        <a:rPr lang="en-US" sz="1000" dirty="0"/>
                        <a:t>G</a:t>
                      </a:r>
                    </a:p>
                  </a:txBody>
                  <a:tcPr/>
                </a:tc>
                <a:tc>
                  <a:txBody>
                    <a:bodyPr/>
                    <a:lstStyle/>
                    <a:p>
                      <a:r>
                        <a:rPr lang="en-US" sz="1000" dirty="0"/>
                        <a:t>A</a:t>
                      </a:r>
                    </a:p>
                  </a:txBody>
                  <a:tcPr/>
                </a:tc>
                <a:tc>
                  <a:txBody>
                    <a:bodyPr/>
                    <a:lstStyle/>
                    <a:p>
                      <a:r>
                        <a:rPr lang="en-US" sz="1000" dirty="0"/>
                        <a:t>C</a:t>
                      </a:r>
                    </a:p>
                  </a:txBody>
                  <a:tcPr/>
                </a:tc>
                <a:extLst>
                  <a:ext uri="{0D108BD9-81ED-4DB2-BD59-A6C34878D82A}">
                    <a16:rowId xmlns:a16="http://schemas.microsoft.com/office/drawing/2014/main" val="10003"/>
                  </a:ext>
                </a:extLst>
              </a:tr>
              <a:tr h="334909">
                <a:tc>
                  <a:txBody>
                    <a:bodyPr/>
                    <a:lstStyle/>
                    <a:p>
                      <a:r>
                        <a:rPr lang="en-US" sz="1000" b="1" dirty="0"/>
                        <a:t>d</a:t>
                      </a:r>
                    </a:p>
                  </a:txBody>
                  <a:tcPr/>
                </a:tc>
                <a:tc>
                  <a:txBody>
                    <a:bodyPr/>
                    <a:lstStyle/>
                    <a:p>
                      <a:r>
                        <a:rPr lang="en-US" sz="1000" dirty="0"/>
                        <a:t>T</a:t>
                      </a:r>
                    </a:p>
                  </a:txBody>
                  <a:tcPr/>
                </a:tc>
                <a:tc>
                  <a:txBody>
                    <a:bodyPr/>
                    <a:lstStyle/>
                    <a:p>
                      <a:r>
                        <a:rPr lang="en-US" sz="1000" dirty="0"/>
                        <a:t>T</a:t>
                      </a:r>
                    </a:p>
                  </a:txBody>
                  <a:tcPr/>
                </a:tc>
                <a:tc>
                  <a:txBody>
                    <a:bodyPr/>
                    <a:lstStyle/>
                    <a:p>
                      <a:r>
                        <a:rPr lang="en-US" sz="1000" dirty="0"/>
                        <a:t>C</a:t>
                      </a:r>
                    </a:p>
                  </a:txBody>
                  <a:tcPr/>
                </a:tc>
                <a:tc>
                  <a:txBody>
                    <a:bodyPr/>
                    <a:lstStyle/>
                    <a:p>
                      <a:r>
                        <a:rPr lang="en-US" sz="1000" dirty="0"/>
                        <a:t>G</a:t>
                      </a:r>
                    </a:p>
                  </a:txBody>
                  <a:tcPr/>
                </a:tc>
                <a:tc>
                  <a:txBody>
                    <a:bodyPr/>
                    <a:lstStyle/>
                    <a:p>
                      <a:r>
                        <a:rPr lang="en-US" sz="1000" dirty="0"/>
                        <a:t>T</a:t>
                      </a:r>
                    </a:p>
                  </a:txBody>
                  <a:tcPr/>
                </a:tc>
                <a:tc>
                  <a:txBody>
                    <a:bodyPr/>
                    <a:lstStyle/>
                    <a:p>
                      <a:r>
                        <a:rPr lang="en-US" sz="1000" dirty="0"/>
                        <a:t>C</a:t>
                      </a:r>
                    </a:p>
                  </a:txBody>
                  <a:tcPr/>
                </a:tc>
                <a:extLst>
                  <a:ext uri="{0D108BD9-81ED-4DB2-BD59-A6C34878D82A}">
                    <a16:rowId xmlns:a16="http://schemas.microsoft.com/office/drawing/2014/main" val="10004"/>
                  </a:ext>
                </a:extLst>
              </a:tr>
            </a:tbl>
          </a:graphicData>
        </a:graphic>
      </p:graphicFrame>
      <p:graphicFrame>
        <p:nvGraphicFramePr>
          <p:cNvPr id="6" name="Table 5"/>
          <p:cNvGraphicFramePr>
            <a:graphicFrameLocks noGrp="1"/>
          </p:cNvGraphicFramePr>
          <p:nvPr>
            <p:extLst/>
          </p:nvPr>
        </p:nvGraphicFramePr>
        <p:xfrm>
          <a:off x="9114590" y="2836109"/>
          <a:ext cx="1826128" cy="1854200"/>
        </p:xfrm>
        <a:graphic>
          <a:graphicData uri="http://schemas.openxmlformats.org/drawingml/2006/table">
            <a:tbl>
              <a:tblPr firstRow="1" bandRow="1">
                <a:tableStyleId>{5940675A-B579-460E-94D1-54222C63F5DA}</a:tableStyleId>
              </a:tblPr>
              <a:tblGrid>
                <a:gridCol w="456532">
                  <a:extLst>
                    <a:ext uri="{9D8B030D-6E8A-4147-A177-3AD203B41FA5}">
                      <a16:colId xmlns:a16="http://schemas.microsoft.com/office/drawing/2014/main" val="2819920990"/>
                    </a:ext>
                  </a:extLst>
                </a:gridCol>
                <a:gridCol w="456532">
                  <a:extLst>
                    <a:ext uri="{9D8B030D-6E8A-4147-A177-3AD203B41FA5}">
                      <a16:colId xmlns:a16="http://schemas.microsoft.com/office/drawing/2014/main" val="4073187397"/>
                    </a:ext>
                  </a:extLst>
                </a:gridCol>
                <a:gridCol w="456532">
                  <a:extLst>
                    <a:ext uri="{9D8B030D-6E8A-4147-A177-3AD203B41FA5}">
                      <a16:colId xmlns:a16="http://schemas.microsoft.com/office/drawing/2014/main" val="2481152158"/>
                    </a:ext>
                  </a:extLst>
                </a:gridCol>
                <a:gridCol w="456532">
                  <a:extLst>
                    <a:ext uri="{9D8B030D-6E8A-4147-A177-3AD203B41FA5}">
                      <a16:colId xmlns:a16="http://schemas.microsoft.com/office/drawing/2014/main" val="1089487702"/>
                    </a:ext>
                  </a:extLst>
                </a:gridCol>
              </a:tblGrid>
              <a:tr h="370840">
                <a:tc>
                  <a:txBody>
                    <a:bodyPr/>
                    <a:lstStyle/>
                    <a:p>
                      <a:r>
                        <a:rPr lang="en-US" sz="1000" dirty="0"/>
                        <a:t>OTU</a:t>
                      </a:r>
                    </a:p>
                  </a:txBody>
                  <a:tcPr/>
                </a:tc>
                <a:tc>
                  <a:txBody>
                    <a:bodyPr/>
                    <a:lstStyle/>
                    <a:p>
                      <a:r>
                        <a:rPr lang="en-US" sz="1000" dirty="0"/>
                        <a:t>V1</a:t>
                      </a:r>
                    </a:p>
                  </a:txBody>
                  <a:tcPr/>
                </a:tc>
                <a:tc>
                  <a:txBody>
                    <a:bodyPr/>
                    <a:lstStyle/>
                    <a:p>
                      <a:r>
                        <a:rPr lang="en-US" sz="1000" dirty="0"/>
                        <a:t>V2</a:t>
                      </a:r>
                    </a:p>
                  </a:txBody>
                  <a:tcPr/>
                </a:tc>
                <a:tc>
                  <a:txBody>
                    <a:bodyPr/>
                    <a:lstStyle/>
                    <a:p>
                      <a:r>
                        <a:rPr lang="en-US" sz="1000" dirty="0"/>
                        <a:t>V3</a:t>
                      </a:r>
                    </a:p>
                  </a:txBody>
                  <a:tcPr/>
                </a:tc>
                <a:extLst>
                  <a:ext uri="{0D108BD9-81ED-4DB2-BD59-A6C34878D82A}">
                    <a16:rowId xmlns:a16="http://schemas.microsoft.com/office/drawing/2014/main" val="2514696621"/>
                  </a:ext>
                </a:extLst>
              </a:tr>
              <a:tr h="370840">
                <a:tc>
                  <a:txBody>
                    <a:bodyPr/>
                    <a:lstStyle/>
                    <a:p>
                      <a:r>
                        <a:rPr lang="en-US" sz="1000" dirty="0"/>
                        <a:t>a</a:t>
                      </a:r>
                    </a:p>
                  </a:txBody>
                  <a:tcPr/>
                </a:tc>
                <a:tc>
                  <a:txBody>
                    <a:bodyPr/>
                    <a:lstStyle/>
                    <a:p>
                      <a:endParaRPr lang="en-US" sz="1000" dirty="0"/>
                    </a:p>
                  </a:txBody>
                  <a:tcPr/>
                </a:tc>
                <a:tc>
                  <a:txBody>
                    <a:bodyPr/>
                    <a:lstStyle/>
                    <a:p>
                      <a:endParaRPr lang="en-US" sz="1000" dirty="0"/>
                    </a:p>
                  </a:txBody>
                  <a:tcPr/>
                </a:tc>
                <a:tc>
                  <a:txBody>
                    <a:bodyPr/>
                    <a:lstStyle/>
                    <a:p>
                      <a:endParaRPr lang="en-US" sz="1000" dirty="0"/>
                    </a:p>
                  </a:txBody>
                  <a:tcPr/>
                </a:tc>
                <a:extLst>
                  <a:ext uri="{0D108BD9-81ED-4DB2-BD59-A6C34878D82A}">
                    <a16:rowId xmlns:a16="http://schemas.microsoft.com/office/drawing/2014/main" val="3611897585"/>
                  </a:ext>
                </a:extLst>
              </a:tr>
              <a:tr h="370840">
                <a:tc>
                  <a:txBody>
                    <a:bodyPr/>
                    <a:lstStyle/>
                    <a:p>
                      <a:r>
                        <a:rPr lang="en-US" sz="1000" dirty="0"/>
                        <a:t>b</a:t>
                      </a:r>
                    </a:p>
                  </a:txBody>
                  <a:tcPr/>
                </a:tc>
                <a:tc>
                  <a:txBody>
                    <a:bodyPr/>
                    <a:lstStyle/>
                    <a:p>
                      <a:endParaRPr lang="en-US" sz="1000" dirty="0"/>
                    </a:p>
                  </a:txBody>
                  <a:tcPr/>
                </a:tc>
                <a:tc>
                  <a:txBody>
                    <a:bodyPr/>
                    <a:lstStyle/>
                    <a:p>
                      <a:endParaRPr lang="en-US" sz="1000"/>
                    </a:p>
                  </a:txBody>
                  <a:tcPr/>
                </a:tc>
                <a:tc>
                  <a:txBody>
                    <a:bodyPr/>
                    <a:lstStyle/>
                    <a:p>
                      <a:endParaRPr lang="en-US" sz="1000" dirty="0"/>
                    </a:p>
                  </a:txBody>
                  <a:tcPr/>
                </a:tc>
                <a:extLst>
                  <a:ext uri="{0D108BD9-81ED-4DB2-BD59-A6C34878D82A}">
                    <a16:rowId xmlns:a16="http://schemas.microsoft.com/office/drawing/2014/main" val="3052389206"/>
                  </a:ext>
                </a:extLst>
              </a:tr>
              <a:tr h="370840">
                <a:tc>
                  <a:txBody>
                    <a:bodyPr/>
                    <a:lstStyle/>
                    <a:p>
                      <a:r>
                        <a:rPr lang="en-US" sz="1000" dirty="0"/>
                        <a:t>c</a:t>
                      </a:r>
                    </a:p>
                  </a:txBody>
                  <a:tcPr/>
                </a:tc>
                <a:tc>
                  <a:txBody>
                    <a:bodyPr/>
                    <a:lstStyle/>
                    <a:p>
                      <a:endParaRPr lang="en-US" sz="1000"/>
                    </a:p>
                  </a:txBody>
                  <a:tcPr/>
                </a:tc>
                <a:tc>
                  <a:txBody>
                    <a:bodyPr/>
                    <a:lstStyle/>
                    <a:p>
                      <a:endParaRPr lang="en-US" sz="1000"/>
                    </a:p>
                  </a:txBody>
                  <a:tcPr/>
                </a:tc>
                <a:tc>
                  <a:txBody>
                    <a:bodyPr/>
                    <a:lstStyle/>
                    <a:p>
                      <a:endParaRPr lang="en-US" sz="1000" dirty="0"/>
                    </a:p>
                  </a:txBody>
                  <a:tcPr/>
                </a:tc>
                <a:extLst>
                  <a:ext uri="{0D108BD9-81ED-4DB2-BD59-A6C34878D82A}">
                    <a16:rowId xmlns:a16="http://schemas.microsoft.com/office/drawing/2014/main" val="1489517932"/>
                  </a:ext>
                </a:extLst>
              </a:tr>
              <a:tr h="370840">
                <a:tc>
                  <a:txBody>
                    <a:bodyPr/>
                    <a:lstStyle/>
                    <a:p>
                      <a:r>
                        <a:rPr lang="en-US" sz="1000" dirty="0"/>
                        <a:t>d</a:t>
                      </a:r>
                    </a:p>
                  </a:txBody>
                  <a:tcPr/>
                </a:tc>
                <a:tc>
                  <a:txBody>
                    <a:bodyPr/>
                    <a:lstStyle/>
                    <a:p>
                      <a:endParaRPr lang="en-US" sz="1000"/>
                    </a:p>
                  </a:txBody>
                  <a:tcPr/>
                </a:tc>
                <a:tc>
                  <a:txBody>
                    <a:bodyPr/>
                    <a:lstStyle/>
                    <a:p>
                      <a:endParaRPr lang="en-US" sz="1000"/>
                    </a:p>
                  </a:txBody>
                  <a:tcPr/>
                </a:tc>
                <a:tc>
                  <a:txBody>
                    <a:bodyPr/>
                    <a:lstStyle/>
                    <a:p>
                      <a:endParaRPr lang="en-US" sz="1000" dirty="0"/>
                    </a:p>
                  </a:txBody>
                  <a:tcPr/>
                </a:tc>
                <a:extLst>
                  <a:ext uri="{0D108BD9-81ED-4DB2-BD59-A6C34878D82A}">
                    <a16:rowId xmlns:a16="http://schemas.microsoft.com/office/drawing/2014/main" val="2761798244"/>
                  </a:ext>
                </a:extLst>
              </a:tr>
            </a:tbl>
          </a:graphicData>
        </a:graphic>
      </p:graphicFrame>
      <p:pic>
        <p:nvPicPr>
          <p:cNvPr id="7" name="Picture 2" descr="Image result for magic box"/>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59133" y="2480509"/>
            <a:ext cx="1563469" cy="2209800"/>
          </a:xfrm>
          <a:prstGeom prst="rect">
            <a:avLst/>
          </a:prstGeom>
          <a:noFill/>
          <a:extLst>
            <a:ext uri="{909E8E84-426E-40DD-AFC4-6F175D3DCCD1}">
              <a14:hiddenFill xmlns:a14="http://schemas.microsoft.com/office/drawing/2010/main">
                <a:solidFill>
                  <a:srgbClr val="FFFFFF"/>
                </a:solidFill>
              </a14:hiddenFill>
            </a:ext>
          </a:extLst>
        </p:spPr>
      </p:pic>
      <p:sp>
        <p:nvSpPr>
          <p:cNvPr id="8" name="3 Flecha derecha"/>
          <p:cNvSpPr/>
          <p:nvPr/>
        </p:nvSpPr>
        <p:spPr>
          <a:xfrm>
            <a:off x="7172679" y="3375858"/>
            <a:ext cx="990600" cy="457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3 Flecha derecha"/>
          <p:cNvSpPr/>
          <p:nvPr/>
        </p:nvSpPr>
        <p:spPr>
          <a:xfrm>
            <a:off x="3434867" y="3380872"/>
            <a:ext cx="990600" cy="457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662409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hard way of getting a meaningful clustering…</a:t>
            </a:r>
          </a:p>
        </p:txBody>
      </p:sp>
      <p:pic>
        <p:nvPicPr>
          <p:cNvPr id="4" name="Content Placeholder 3"/>
          <p:cNvPicPr>
            <a:picLocks noGrp="1" noChangeAspect="1"/>
          </p:cNvPicPr>
          <p:nvPr>
            <p:ph idx="1"/>
          </p:nvPr>
        </p:nvPicPr>
        <p:blipFill rotWithShape="1">
          <a:blip r:embed="rId2"/>
          <a:srcRect r="52041"/>
          <a:stretch/>
        </p:blipFill>
        <p:spPr>
          <a:xfrm>
            <a:off x="1981201" y="1852863"/>
            <a:ext cx="4133850" cy="4110904"/>
          </a:xfrm>
          <a:prstGeom prst="rect">
            <a:avLst/>
          </a:prstGeom>
        </p:spPr>
      </p:pic>
    </p:spTree>
    <p:extLst>
      <p:ext uri="{BB962C8B-B14F-4D97-AF65-F5344CB8AC3E}">
        <p14:creationId xmlns:p14="http://schemas.microsoft.com/office/powerpoint/2010/main" val="18922132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hard way of getting a meaningful clustering…</a:t>
            </a:r>
          </a:p>
        </p:txBody>
      </p:sp>
      <p:pic>
        <p:nvPicPr>
          <p:cNvPr id="4" name="Content Placeholder 3"/>
          <p:cNvPicPr>
            <a:picLocks noGrp="1" noChangeAspect="1"/>
          </p:cNvPicPr>
          <p:nvPr>
            <p:ph idx="1"/>
          </p:nvPr>
        </p:nvPicPr>
        <p:blipFill>
          <a:blip r:embed="rId2"/>
          <a:stretch>
            <a:fillRect/>
          </a:stretch>
        </p:blipFill>
        <p:spPr>
          <a:xfrm>
            <a:off x="1981200" y="1852863"/>
            <a:ext cx="8619505" cy="4110904"/>
          </a:xfrm>
          <a:prstGeom prst="rect">
            <a:avLst/>
          </a:prstGeom>
        </p:spPr>
      </p:pic>
    </p:spTree>
    <p:extLst>
      <p:ext uri="{BB962C8B-B14F-4D97-AF65-F5344CB8AC3E}">
        <p14:creationId xmlns:p14="http://schemas.microsoft.com/office/powerpoint/2010/main" val="1828123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 far</a:t>
            </a:r>
          </a:p>
        </p:txBody>
      </p:sp>
      <p:sp>
        <p:nvSpPr>
          <p:cNvPr id="3" name="Content Placeholder 2"/>
          <p:cNvSpPr>
            <a:spLocks noGrp="1"/>
          </p:cNvSpPr>
          <p:nvPr>
            <p:ph idx="1"/>
          </p:nvPr>
        </p:nvSpPr>
        <p:spPr/>
        <p:txBody>
          <a:bodyPr>
            <a:normAutofit fontScale="92500" lnSpcReduction="20000"/>
          </a:bodyPr>
          <a:lstStyle/>
          <a:p>
            <a:r>
              <a:rPr lang="en-US" dirty="0"/>
              <a:t>Trees as a way to represent the evolutionary relationship between sequences</a:t>
            </a:r>
          </a:p>
          <a:p>
            <a:r>
              <a:rPr lang="en-US" dirty="0"/>
              <a:t>We need methods for exploring the space of possible trees</a:t>
            </a:r>
          </a:p>
          <a:p>
            <a:pPr lvl="1"/>
            <a:r>
              <a:rPr lang="en-US" dirty="0"/>
              <a:t>Branch movements!</a:t>
            </a:r>
          </a:p>
          <a:p>
            <a:r>
              <a:rPr lang="en-US" dirty="0"/>
              <a:t>Different ways of constructing a tree</a:t>
            </a:r>
          </a:p>
          <a:p>
            <a:pPr lvl="1"/>
            <a:r>
              <a:rPr lang="en-US" dirty="0"/>
              <a:t>Distance based methods</a:t>
            </a:r>
          </a:p>
          <a:p>
            <a:pPr lvl="2"/>
            <a:r>
              <a:rPr lang="en-US" dirty="0"/>
              <a:t>UPGMA</a:t>
            </a:r>
          </a:p>
          <a:p>
            <a:pPr lvl="2"/>
            <a:r>
              <a:rPr lang="en-US" dirty="0" err="1"/>
              <a:t>Neighbour</a:t>
            </a:r>
            <a:r>
              <a:rPr lang="en-US" dirty="0"/>
              <a:t>-joining</a:t>
            </a:r>
          </a:p>
          <a:p>
            <a:pPr lvl="2"/>
            <a:r>
              <a:rPr lang="en-US" dirty="0"/>
              <a:t>….</a:t>
            </a:r>
          </a:p>
          <a:p>
            <a:pPr lvl="1"/>
            <a:r>
              <a:rPr lang="en-US" dirty="0"/>
              <a:t>Character based methods</a:t>
            </a:r>
          </a:p>
          <a:p>
            <a:pPr lvl="2"/>
            <a:r>
              <a:rPr lang="en-US" dirty="0"/>
              <a:t>Maximum parsimony</a:t>
            </a:r>
          </a:p>
          <a:p>
            <a:pPr lvl="2"/>
            <a:r>
              <a:rPr lang="en-US" dirty="0"/>
              <a:t>Maximum likelihood</a:t>
            </a:r>
          </a:p>
          <a:p>
            <a:pPr lvl="2"/>
            <a:r>
              <a:rPr lang="en-US" dirty="0"/>
              <a:t>Bayesian</a:t>
            </a:r>
          </a:p>
          <a:p>
            <a:pPr lvl="2"/>
            <a:endParaRPr lang="en-US" dirty="0"/>
          </a:p>
          <a:p>
            <a:pPr lvl="2"/>
            <a:endParaRPr lang="en-US" dirty="0"/>
          </a:p>
        </p:txBody>
      </p:sp>
    </p:spTree>
    <p:extLst>
      <p:ext uri="{BB962C8B-B14F-4D97-AF65-F5344CB8AC3E}">
        <p14:creationId xmlns:p14="http://schemas.microsoft.com/office/powerpoint/2010/main" val="564174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2480" y="32024"/>
            <a:ext cx="10515600" cy="1325563"/>
          </a:xfrm>
        </p:spPr>
        <p:txBody>
          <a:bodyPr/>
          <a:lstStyle/>
          <a:p>
            <a:r>
              <a:rPr lang="es-ES" dirty="0"/>
              <a:t>And </a:t>
            </a:r>
            <a:r>
              <a:rPr lang="es-ES" dirty="0" err="1"/>
              <a:t>here</a:t>
            </a:r>
            <a:r>
              <a:rPr lang="es-ES" dirty="0"/>
              <a:t>?</a:t>
            </a:r>
            <a:endParaRPr lang="en-US" dirty="0"/>
          </a:p>
        </p:txBody>
      </p:sp>
      <p:sp>
        <p:nvSpPr>
          <p:cNvPr id="4" name="Rectangle 3"/>
          <p:cNvSpPr/>
          <p:nvPr/>
        </p:nvSpPr>
        <p:spPr>
          <a:xfrm>
            <a:off x="2538918" y="1381327"/>
            <a:ext cx="6089515" cy="47957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4432572" y="3384672"/>
            <a:ext cx="136187" cy="13618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5003261" y="4451151"/>
            <a:ext cx="136187" cy="13618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5359942" y="3765352"/>
            <a:ext cx="136187" cy="13618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5058382" y="2941921"/>
            <a:ext cx="136187" cy="13618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6096000" y="4223514"/>
            <a:ext cx="136187" cy="13618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5959813" y="3111167"/>
            <a:ext cx="136187" cy="13618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4435810" y="3998993"/>
            <a:ext cx="136187" cy="13618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6232187" y="3634028"/>
            <a:ext cx="136187" cy="13618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6605889" y="3702121"/>
            <a:ext cx="136187" cy="13618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6705592" y="3565934"/>
            <a:ext cx="136187" cy="13618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6682901" y="3429747"/>
            <a:ext cx="136187" cy="13618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6546714" y="3485849"/>
            <a:ext cx="136187" cy="13618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6750994" y="3710405"/>
            <a:ext cx="136187" cy="13618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6873388" y="3571544"/>
            <a:ext cx="136187" cy="13618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206527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Which criteria should we use to cluster points?</a:t>
            </a:r>
          </a:p>
        </p:txBody>
      </p:sp>
      <p:sp>
        <p:nvSpPr>
          <p:cNvPr id="3" name="Content Placeholder 2"/>
          <p:cNvSpPr>
            <a:spLocks noGrp="1"/>
          </p:cNvSpPr>
          <p:nvPr>
            <p:ph idx="1"/>
          </p:nvPr>
        </p:nvSpPr>
        <p:spPr/>
        <p:txBody>
          <a:bodyPr>
            <a:normAutofit/>
          </a:bodyPr>
          <a:lstStyle/>
          <a:p>
            <a:r>
              <a:rPr lang="en-US" dirty="0"/>
              <a:t>Partitional vs hierarchical</a:t>
            </a:r>
          </a:p>
          <a:p>
            <a:pPr lvl="1"/>
            <a:r>
              <a:rPr lang="en-US" dirty="0"/>
              <a:t>Partitional: define groups by iteratively optimizing an objective function. Need of number of prototype points to define what a cluster is. They are also called prototype-based clustering algorithms.</a:t>
            </a:r>
          </a:p>
          <a:p>
            <a:pPr lvl="2"/>
            <a:r>
              <a:rPr lang="en-US" dirty="0"/>
              <a:t>Generative: explain how the data is generated from a probabilistic point of view</a:t>
            </a:r>
          </a:p>
          <a:p>
            <a:pPr lvl="2"/>
            <a:r>
              <a:rPr lang="en-US" dirty="0"/>
              <a:t>Set of rules</a:t>
            </a:r>
          </a:p>
          <a:p>
            <a:pPr lvl="1"/>
            <a:r>
              <a:rPr lang="en-US" dirty="0"/>
              <a:t>Hierarchical: Iteratively clusters points creating a (binary) </a:t>
            </a:r>
            <a:r>
              <a:rPr lang="en-US" dirty="0" err="1"/>
              <a:t>dendogram</a:t>
            </a:r>
            <a:r>
              <a:rPr lang="en-US" dirty="0"/>
              <a:t>. Clusters are automatically defined by setting a  threshold in the deepness of the tree.</a:t>
            </a:r>
          </a:p>
          <a:p>
            <a:pPr lvl="2"/>
            <a:r>
              <a:rPr lang="en-US" dirty="0"/>
              <a:t>Bottom-up</a:t>
            </a:r>
          </a:p>
          <a:p>
            <a:pPr lvl="2"/>
            <a:r>
              <a:rPr lang="en-US" dirty="0"/>
              <a:t>Top-down</a:t>
            </a:r>
          </a:p>
        </p:txBody>
      </p:sp>
    </p:spTree>
    <p:extLst>
      <p:ext uri="{BB962C8B-B14F-4D97-AF65-F5344CB8AC3E}">
        <p14:creationId xmlns:p14="http://schemas.microsoft.com/office/powerpoint/2010/main" val="21966691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K-means</a:t>
            </a:r>
          </a:p>
        </p:txBody>
      </p:sp>
      <p:pic>
        <p:nvPicPr>
          <p:cNvPr id="8" name="Marcador de contenido 7">
            <a:extLst>
              <a:ext uri="{FF2B5EF4-FFF2-40B4-BE49-F238E27FC236}">
                <a16:creationId xmlns:a16="http://schemas.microsoft.com/office/drawing/2014/main" id="{FB4E9DAA-B00A-4D8D-B490-C873DAAB1606}"/>
              </a:ext>
            </a:extLst>
          </p:cNvPr>
          <p:cNvPicPr>
            <a:picLocks noGrp="1" noChangeAspect="1"/>
          </p:cNvPicPr>
          <p:nvPr>
            <p:ph idx="1"/>
          </p:nvPr>
        </p:nvPicPr>
        <p:blipFill>
          <a:blip r:embed="rId2"/>
          <a:stretch>
            <a:fillRect/>
          </a:stretch>
        </p:blipFill>
        <p:spPr>
          <a:xfrm>
            <a:off x="3133725" y="173305"/>
            <a:ext cx="8791575" cy="6323203"/>
          </a:xfrm>
          <a:prstGeom prst="rect">
            <a:avLst/>
          </a:prstGeom>
        </p:spPr>
      </p:pic>
    </p:spTree>
    <p:extLst>
      <p:ext uri="{BB962C8B-B14F-4D97-AF65-F5344CB8AC3E}">
        <p14:creationId xmlns:p14="http://schemas.microsoft.com/office/powerpoint/2010/main" val="30537804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K-means approach</a:t>
            </a:r>
          </a:p>
        </p:txBody>
      </p:sp>
      <p:pic>
        <p:nvPicPr>
          <p:cNvPr id="4" name="Content Placeholder 3"/>
          <p:cNvPicPr>
            <a:picLocks noGrp="1" noChangeAspect="1"/>
          </p:cNvPicPr>
          <p:nvPr>
            <p:ph idx="1"/>
          </p:nvPr>
        </p:nvPicPr>
        <p:blipFill rotWithShape="1">
          <a:blip r:embed="rId2"/>
          <a:srcRect r="52041"/>
          <a:stretch/>
        </p:blipFill>
        <p:spPr>
          <a:xfrm>
            <a:off x="522046" y="1690688"/>
            <a:ext cx="4792904" cy="4766323"/>
          </a:xfrm>
          <a:prstGeom prst="rect">
            <a:avLst/>
          </a:prstGeom>
        </p:spPr>
      </p:pic>
      <p:pic>
        <p:nvPicPr>
          <p:cNvPr id="28" name="Picture 27"/>
          <p:cNvPicPr>
            <a:picLocks noChangeAspect="1"/>
          </p:cNvPicPr>
          <p:nvPr/>
        </p:nvPicPr>
        <p:blipFill>
          <a:blip r:embed="rId3"/>
          <a:stretch>
            <a:fillRect/>
          </a:stretch>
        </p:blipFill>
        <p:spPr>
          <a:xfrm>
            <a:off x="2145525" y="6245640"/>
            <a:ext cx="2836050" cy="612360"/>
          </a:xfrm>
          <a:prstGeom prst="rect">
            <a:avLst/>
          </a:prstGeom>
        </p:spPr>
      </p:pic>
    </p:spTree>
    <p:extLst>
      <p:ext uri="{BB962C8B-B14F-4D97-AF65-F5344CB8AC3E}">
        <p14:creationId xmlns:p14="http://schemas.microsoft.com/office/powerpoint/2010/main" val="13908142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K-means approach</a:t>
            </a:r>
          </a:p>
        </p:txBody>
      </p:sp>
      <p:pic>
        <p:nvPicPr>
          <p:cNvPr id="4" name="Content Placeholder 3"/>
          <p:cNvPicPr>
            <a:picLocks noGrp="1" noChangeAspect="1"/>
          </p:cNvPicPr>
          <p:nvPr>
            <p:ph idx="1"/>
          </p:nvPr>
        </p:nvPicPr>
        <p:blipFill rotWithShape="1">
          <a:blip r:embed="rId2"/>
          <a:srcRect r="52041"/>
          <a:stretch/>
        </p:blipFill>
        <p:spPr>
          <a:xfrm>
            <a:off x="522046" y="1690688"/>
            <a:ext cx="4792904" cy="4766323"/>
          </a:xfrm>
          <a:prstGeom prst="rect">
            <a:avLst/>
          </a:prstGeom>
        </p:spPr>
      </p:pic>
      <p:grpSp>
        <p:nvGrpSpPr>
          <p:cNvPr id="7" name="Group 6"/>
          <p:cNvGrpSpPr/>
          <p:nvPr/>
        </p:nvGrpSpPr>
        <p:grpSpPr>
          <a:xfrm rot="262466">
            <a:off x="2918498" y="2505075"/>
            <a:ext cx="1466850" cy="2200275"/>
            <a:chOff x="4466310" y="2600325"/>
            <a:chExt cx="1466850" cy="2200275"/>
          </a:xfrm>
        </p:grpSpPr>
        <p:sp>
          <p:nvSpPr>
            <p:cNvPr id="5" name="6-Point Star 4"/>
            <p:cNvSpPr/>
            <p:nvPr/>
          </p:nvSpPr>
          <p:spPr>
            <a:xfrm>
              <a:off x="4466310" y="2600325"/>
              <a:ext cx="257175" cy="257175"/>
            </a:xfrm>
            <a:prstGeom prst="star6">
              <a:avLst>
                <a:gd name="adj" fmla="val 21461"/>
                <a:gd name="hf" fmla="val 11547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6-Point Star 5"/>
            <p:cNvSpPr/>
            <p:nvPr/>
          </p:nvSpPr>
          <p:spPr>
            <a:xfrm>
              <a:off x="5675985" y="4543425"/>
              <a:ext cx="257175" cy="257175"/>
            </a:xfrm>
            <a:prstGeom prst="star6">
              <a:avLst>
                <a:gd name="adj" fmla="val 21461"/>
                <a:gd name="hf" fmla="val 11547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6" name="TextBox 25"/>
          <p:cNvSpPr txBox="1"/>
          <p:nvPr/>
        </p:nvSpPr>
        <p:spPr>
          <a:xfrm>
            <a:off x="2002755" y="1459378"/>
            <a:ext cx="3029868" cy="369332"/>
          </a:xfrm>
          <a:prstGeom prst="rect">
            <a:avLst/>
          </a:prstGeom>
          <a:noFill/>
        </p:spPr>
        <p:txBody>
          <a:bodyPr wrap="none" rtlCol="0">
            <a:spAutoFit/>
          </a:bodyPr>
          <a:lstStyle/>
          <a:p>
            <a:r>
              <a:rPr lang="en-US" dirty="0"/>
              <a:t>Set the coordinates at random</a:t>
            </a:r>
          </a:p>
        </p:txBody>
      </p:sp>
      <p:pic>
        <p:nvPicPr>
          <p:cNvPr id="28" name="Picture 27"/>
          <p:cNvPicPr>
            <a:picLocks noChangeAspect="1"/>
          </p:cNvPicPr>
          <p:nvPr/>
        </p:nvPicPr>
        <p:blipFill>
          <a:blip r:embed="rId3"/>
          <a:stretch>
            <a:fillRect/>
          </a:stretch>
        </p:blipFill>
        <p:spPr>
          <a:xfrm>
            <a:off x="2145525" y="6245640"/>
            <a:ext cx="2836050" cy="612360"/>
          </a:xfrm>
          <a:prstGeom prst="rect">
            <a:avLst/>
          </a:prstGeom>
        </p:spPr>
      </p:pic>
    </p:spTree>
    <p:extLst>
      <p:ext uri="{BB962C8B-B14F-4D97-AF65-F5344CB8AC3E}">
        <p14:creationId xmlns:p14="http://schemas.microsoft.com/office/powerpoint/2010/main" val="509138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K-means approach</a:t>
            </a:r>
          </a:p>
        </p:txBody>
      </p:sp>
      <p:pic>
        <p:nvPicPr>
          <p:cNvPr id="4" name="Content Placeholder 3"/>
          <p:cNvPicPr>
            <a:picLocks noGrp="1" noChangeAspect="1"/>
          </p:cNvPicPr>
          <p:nvPr>
            <p:ph idx="1"/>
          </p:nvPr>
        </p:nvPicPr>
        <p:blipFill rotWithShape="1">
          <a:blip r:embed="rId2"/>
          <a:srcRect r="52041"/>
          <a:stretch/>
        </p:blipFill>
        <p:spPr>
          <a:xfrm>
            <a:off x="522046" y="1690688"/>
            <a:ext cx="4792904" cy="4766323"/>
          </a:xfrm>
          <a:prstGeom prst="rect">
            <a:avLst/>
          </a:prstGeom>
        </p:spPr>
      </p:pic>
      <p:grpSp>
        <p:nvGrpSpPr>
          <p:cNvPr id="7" name="Group 6"/>
          <p:cNvGrpSpPr/>
          <p:nvPr/>
        </p:nvGrpSpPr>
        <p:grpSpPr>
          <a:xfrm rot="262466">
            <a:off x="2918498" y="2505075"/>
            <a:ext cx="1466850" cy="2200275"/>
            <a:chOff x="4466310" y="2600325"/>
            <a:chExt cx="1466850" cy="2200275"/>
          </a:xfrm>
        </p:grpSpPr>
        <p:sp>
          <p:nvSpPr>
            <p:cNvPr id="5" name="6-Point Star 4"/>
            <p:cNvSpPr/>
            <p:nvPr/>
          </p:nvSpPr>
          <p:spPr>
            <a:xfrm>
              <a:off x="4466310" y="2600325"/>
              <a:ext cx="257175" cy="257175"/>
            </a:xfrm>
            <a:prstGeom prst="star6">
              <a:avLst>
                <a:gd name="adj" fmla="val 21461"/>
                <a:gd name="hf" fmla="val 11547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6-Point Star 5"/>
            <p:cNvSpPr/>
            <p:nvPr/>
          </p:nvSpPr>
          <p:spPr>
            <a:xfrm>
              <a:off x="5675985" y="4543425"/>
              <a:ext cx="257175" cy="257175"/>
            </a:xfrm>
            <a:prstGeom prst="star6">
              <a:avLst>
                <a:gd name="adj" fmla="val 21461"/>
                <a:gd name="hf" fmla="val 11547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9" name="Straight Connector 8"/>
          <p:cNvCxnSpPr/>
          <p:nvPr/>
        </p:nvCxnSpPr>
        <p:spPr>
          <a:xfrm flipV="1">
            <a:off x="1885950" y="3016252"/>
            <a:ext cx="3095625" cy="1465792"/>
          </a:xfrm>
          <a:prstGeom prst="line">
            <a:avLst/>
          </a:prstGeom>
        </p:spPr>
        <p:style>
          <a:lnRef idx="1">
            <a:schemeClr val="accent1"/>
          </a:lnRef>
          <a:fillRef idx="0">
            <a:schemeClr val="accent1"/>
          </a:fillRef>
          <a:effectRef idx="0">
            <a:schemeClr val="accent1"/>
          </a:effectRef>
          <a:fontRef idx="minor">
            <a:schemeClr val="tx1"/>
          </a:fontRef>
        </p:style>
      </p:cxnSp>
      <p:pic>
        <p:nvPicPr>
          <p:cNvPr id="28" name="Picture 27"/>
          <p:cNvPicPr>
            <a:picLocks noChangeAspect="1"/>
          </p:cNvPicPr>
          <p:nvPr/>
        </p:nvPicPr>
        <p:blipFill>
          <a:blip r:embed="rId3"/>
          <a:stretch>
            <a:fillRect/>
          </a:stretch>
        </p:blipFill>
        <p:spPr>
          <a:xfrm>
            <a:off x="2145525" y="6245640"/>
            <a:ext cx="2836050" cy="612360"/>
          </a:xfrm>
          <a:prstGeom prst="rect">
            <a:avLst/>
          </a:prstGeom>
        </p:spPr>
      </p:pic>
      <p:sp>
        <p:nvSpPr>
          <p:cNvPr id="16" name="TextBox 15"/>
          <p:cNvSpPr txBox="1"/>
          <p:nvPr/>
        </p:nvSpPr>
        <p:spPr>
          <a:xfrm>
            <a:off x="2002755" y="1459378"/>
            <a:ext cx="2437270" cy="369332"/>
          </a:xfrm>
          <a:prstGeom prst="rect">
            <a:avLst/>
          </a:prstGeom>
          <a:noFill/>
        </p:spPr>
        <p:txBody>
          <a:bodyPr wrap="none" rtlCol="0">
            <a:spAutoFit/>
          </a:bodyPr>
          <a:lstStyle/>
          <a:p>
            <a:r>
              <a:rPr lang="en-US" dirty="0"/>
              <a:t>Define close </a:t>
            </a:r>
            <a:r>
              <a:rPr lang="en-US" dirty="0" err="1"/>
              <a:t>neighbours</a:t>
            </a:r>
            <a:endParaRPr lang="en-US" dirty="0"/>
          </a:p>
        </p:txBody>
      </p:sp>
    </p:spTree>
    <p:extLst>
      <p:ext uri="{BB962C8B-B14F-4D97-AF65-F5344CB8AC3E}">
        <p14:creationId xmlns:p14="http://schemas.microsoft.com/office/powerpoint/2010/main" val="32113792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K-means approach</a:t>
            </a:r>
          </a:p>
        </p:txBody>
      </p:sp>
      <p:pic>
        <p:nvPicPr>
          <p:cNvPr id="18" name="Content Placeholder 3"/>
          <p:cNvPicPr>
            <a:picLocks noChangeAspect="1"/>
          </p:cNvPicPr>
          <p:nvPr/>
        </p:nvPicPr>
        <p:blipFill rotWithShape="1">
          <a:blip r:embed="rId2"/>
          <a:srcRect r="52041"/>
          <a:stretch/>
        </p:blipFill>
        <p:spPr>
          <a:xfrm>
            <a:off x="5381382" y="1690688"/>
            <a:ext cx="4792904" cy="4766323"/>
          </a:xfrm>
          <a:prstGeom prst="rect">
            <a:avLst/>
          </a:prstGeom>
        </p:spPr>
      </p:pic>
      <p:grpSp>
        <p:nvGrpSpPr>
          <p:cNvPr id="19" name="Group 18"/>
          <p:cNvGrpSpPr/>
          <p:nvPr/>
        </p:nvGrpSpPr>
        <p:grpSpPr>
          <a:xfrm rot="20068160">
            <a:off x="7555476" y="2789338"/>
            <a:ext cx="1778217" cy="1636783"/>
            <a:chOff x="4249377" y="2855606"/>
            <a:chExt cx="1778217" cy="1636783"/>
          </a:xfrm>
        </p:grpSpPr>
        <p:sp>
          <p:nvSpPr>
            <p:cNvPr id="20" name="6-Point Star 19"/>
            <p:cNvSpPr/>
            <p:nvPr/>
          </p:nvSpPr>
          <p:spPr>
            <a:xfrm>
              <a:off x="4249377" y="2855606"/>
              <a:ext cx="257175" cy="257175"/>
            </a:xfrm>
            <a:prstGeom prst="star6">
              <a:avLst>
                <a:gd name="adj" fmla="val 21461"/>
                <a:gd name="hf" fmla="val 11547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6-Point Star 20"/>
            <p:cNvSpPr/>
            <p:nvPr/>
          </p:nvSpPr>
          <p:spPr>
            <a:xfrm>
              <a:off x="5770419" y="4235214"/>
              <a:ext cx="257175" cy="257175"/>
            </a:xfrm>
            <a:prstGeom prst="star6">
              <a:avLst>
                <a:gd name="adj" fmla="val 21461"/>
                <a:gd name="hf" fmla="val 11547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2" name="Straight Connector 21"/>
          <p:cNvCxnSpPr/>
          <p:nvPr/>
        </p:nvCxnSpPr>
        <p:spPr>
          <a:xfrm flipV="1">
            <a:off x="7915275" y="2057400"/>
            <a:ext cx="1038225" cy="3162300"/>
          </a:xfrm>
          <a:prstGeom prst="line">
            <a:avLst/>
          </a:prstGeom>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6678277" y="1421188"/>
            <a:ext cx="5476756" cy="646331"/>
          </a:xfrm>
          <a:prstGeom prst="rect">
            <a:avLst/>
          </a:prstGeom>
          <a:noFill/>
        </p:spPr>
        <p:txBody>
          <a:bodyPr wrap="none" rtlCol="0">
            <a:spAutoFit/>
          </a:bodyPr>
          <a:lstStyle/>
          <a:p>
            <a:r>
              <a:rPr lang="en-US" dirty="0"/>
              <a:t>Compute the new coordinates as the mean of the points</a:t>
            </a:r>
          </a:p>
          <a:p>
            <a:r>
              <a:rPr lang="en-US" dirty="0"/>
              <a:t>That fall in each group given previous coordinates</a:t>
            </a:r>
          </a:p>
        </p:txBody>
      </p:sp>
      <p:pic>
        <p:nvPicPr>
          <p:cNvPr id="17" name="Content Placeholder 3"/>
          <p:cNvPicPr>
            <a:picLocks noGrp="1" noChangeAspect="1"/>
          </p:cNvPicPr>
          <p:nvPr>
            <p:ph idx="1"/>
          </p:nvPr>
        </p:nvPicPr>
        <p:blipFill rotWithShape="1">
          <a:blip r:embed="rId2"/>
          <a:srcRect r="52041"/>
          <a:stretch/>
        </p:blipFill>
        <p:spPr>
          <a:xfrm>
            <a:off x="522046" y="1690688"/>
            <a:ext cx="4792904" cy="4766323"/>
          </a:xfrm>
          <a:prstGeom prst="rect">
            <a:avLst/>
          </a:prstGeom>
        </p:spPr>
      </p:pic>
      <p:sp>
        <p:nvSpPr>
          <p:cNvPr id="8" name="Right Arrow 7"/>
          <p:cNvSpPr/>
          <p:nvPr/>
        </p:nvSpPr>
        <p:spPr>
          <a:xfrm>
            <a:off x="5314950" y="4073850"/>
            <a:ext cx="824593" cy="46082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647293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K-means approach</a:t>
            </a:r>
          </a:p>
        </p:txBody>
      </p:sp>
      <p:pic>
        <p:nvPicPr>
          <p:cNvPr id="4" name="Content Placeholder 3"/>
          <p:cNvPicPr>
            <a:picLocks noGrp="1" noChangeAspect="1"/>
          </p:cNvPicPr>
          <p:nvPr>
            <p:ph idx="1"/>
          </p:nvPr>
        </p:nvPicPr>
        <p:blipFill rotWithShape="1">
          <a:blip r:embed="rId2"/>
          <a:srcRect r="52041"/>
          <a:stretch/>
        </p:blipFill>
        <p:spPr>
          <a:xfrm>
            <a:off x="522046" y="1690688"/>
            <a:ext cx="4792904" cy="4766323"/>
          </a:xfrm>
          <a:prstGeom prst="rect">
            <a:avLst/>
          </a:prstGeom>
        </p:spPr>
      </p:pic>
      <p:grpSp>
        <p:nvGrpSpPr>
          <p:cNvPr id="7" name="Group 6"/>
          <p:cNvGrpSpPr/>
          <p:nvPr/>
        </p:nvGrpSpPr>
        <p:grpSpPr>
          <a:xfrm rot="262466">
            <a:off x="2918498" y="2505075"/>
            <a:ext cx="1466850" cy="2200275"/>
            <a:chOff x="4466310" y="2600325"/>
            <a:chExt cx="1466850" cy="2200275"/>
          </a:xfrm>
        </p:grpSpPr>
        <p:sp>
          <p:nvSpPr>
            <p:cNvPr id="5" name="6-Point Star 4"/>
            <p:cNvSpPr/>
            <p:nvPr/>
          </p:nvSpPr>
          <p:spPr>
            <a:xfrm>
              <a:off x="4466310" y="2600325"/>
              <a:ext cx="257175" cy="257175"/>
            </a:xfrm>
            <a:prstGeom prst="star6">
              <a:avLst>
                <a:gd name="adj" fmla="val 21461"/>
                <a:gd name="hf" fmla="val 11547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6-Point Star 5"/>
            <p:cNvSpPr/>
            <p:nvPr/>
          </p:nvSpPr>
          <p:spPr>
            <a:xfrm>
              <a:off x="5675985" y="4543425"/>
              <a:ext cx="257175" cy="257175"/>
            </a:xfrm>
            <a:prstGeom prst="star6">
              <a:avLst>
                <a:gd name="adj" fmla="val 21461"/>
                <a:gd name="hf" fmla="val 11547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9" name="Straight Connector 8"/>
          <p:cNvCxnSpPr/>
          <p:nvPr/>
        </p:nvCxnSpPr>
        <p:spPr>
          <a:xfrm flipV="1">
            <a:off x="1885950" y="3016252"/>
            <a:ext cx="3095625" cy="1465792"/>
          </a:xfrm>
          <a:prstGeom prst="line">
            <a:avLst/>
          </a:prstGeom>
        </p:spPr>
        <p:style>
          <a:lnRef idx="1">
            <a:schemeClr val="accent1"/>
          </a:lnRef>
          <a:fillRef idx="0">
            <a:schemeClr val="accent1"/>
          </a:fillRef>
          <a:effectRef idx="0">
            <a:schemeClr val="accent1"/>
          </a:effectRef>
          <a:fontRef idx="minor">
            <a:schemeClr val="tx1"/>
          </a:fontRef>
        </p:style>
      </p:cxnSp>
      <p:pic>
        <p:nvPicPr>
          <p:cNvPr id="18" name="Content Placeholder 3"/>
          <p:cNvPicPr>
            <a:picLocks noChangeAspect="1"/>
          </p:cNvPicPr>
          <p:nvPr/>
        </p:nvPicPr>
        <p:blipFill rotWithShape="1">
          <a:blip r:embed="rId2"/>
          <a:srcRect r="52041"/>
          <a:stretch/>
        </p:blipFill>
        <p:spPr>
          <a:xfrm>
            <a:off x="5381382" y="1690688"/>
            <a:ext cx="4792904" cy="4766323"/>
          </a:xfrm>
          <a:prstGeom prst="rect">
            <a:avLst/>
          </a:prstGeom>
        </p:spPr>
      </p:pic>
      <p:grpSp>
        <p:nvGrpSpPr>
          <p:cNvPr id="19" name="Group 18"/>
          <p:cNvGrpSpPr/>
          <p:nvPr/>
        </p:nvGrpSpPr>
        <p:grpSpPr>
          <a:xfrm rot="20068160">
            <a:off x="7555476" y="2789338"/>
            <a:ext cx="1778217" cy="1636783"/>
            <a:chOff x="4249377" y="2855606"/>
            <a:chExt cx="1778217" cy="1636783"/>
          </a:xfrm>
        </p:grpSpPr>
        <p:sp>
          <p:nvSpPr>
            <p:cNvPr id="20" name="6-Point Star 19"/>
            <p:cNvSpPr/>
            <p:nvPr/>
          </p:nvSpPr>
          <p:spPr>
            <a:xfrm>
              <a:off x="4249377" y="2855606"/>
              <a:ext cx="257175" cy="257175"/>
            </a:xfrm>
            <a:prstGeom prst="star6">
              <a:avLst>
                <a:gd name="adj" fmla="val 21461"/>
                <a:gd name="hf" fmla="val 11547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6-Point Star 20"/>
            <p:cNvSpPr/>
            <p:nvPr/>
          </p:nvSpPr>
          <p:spPr>
            <a:xfrm>
              <a:off x="5770419" y="4235214"/>
              <a:ext cx="257175" cy="257175"/>
            </a:xfrm>
            <a:prstGeom prst="star6">
              <a:avLst>
                <a:gd name="adj" fmla="val 21461"/>
                <a:gd name="hf" fmla="val 11547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2" name="Straight Connector 21"/>
          <p:cNvCxnSpPr/>
          <p:nvPr/>
        </p:nvCxnSpPr>
        <p:spPr>
          <a:xfrm flipV="1">
            <a:off x="7915275" y="2057400"/>
            <a:ext cx="1038225" cy="3162300"/>
          </a:xfrm>
          <a:prstGeom prst="line">
            <a:avLst/>
          </a:prstGeom>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2002755" y="1459378"/>
            <a:ext cx="3029868" cy="369332"/>
          </a:xfrm>
          <a:prstGeom prst="rect">
            <a:avLst/>
          </a:prstGeom>
          <a:noFill/>
        </p:spPr>
        <p:txBody>
          <a:bodyPr wrap="none" rtlCol="0">
            <a:spAutoFit/>
          </a:bodyPr>
          <a:lstStyle/>
          <a:p>
            <a:r>
              <a:rPr lang="en-US" dirty="0"/>
              <a:t>Set the coordinates at random</a:t>
            </a:r>
          </a:p>
        </p:txBody>
      </p:sp>
      <p:sp>
        <p:nvSpPr>
          <p:cNvPr id="27" name="TextBox 26"/>
          <p:cNvSpPr txBox="1"/>
          <p:nvPr/>
        </p:nvSpPr>
        <p:spPr>
          <a:xfrm>
            <a:off x="6678277" y="1421188"/>
            <a:ext cx="5476756" cy="646331"/>
          </a:xfrm>
          <a:prstGeom prst="rect">
            <a:avLst/>
          </a:prstGeom>
          <a:noFill/>
        </p:spPr>
        <p:txBody>
          <a:bodyPr wrap="none" rtlCol="0">
            <a:spAutoFit/>
          </a:bodyPr>
          <a:lstStyle/>
          <a:p>
            <a:r>
              <a:rPr lang="en-US" dirty="0"/>
              <a:t>Compute the new coordinates as the mean of the points</a:t>
            </a:r>
          </a:p>
          <a:p>
            <a:r>
              <a:rPr lang="en-US" dirty="0"/>
              <a:t>That fall in each group given previous coordinates</a:t>
            </a:r>
          </a:p>
        </p:txBody>
      </p:sp>
      <p:pic>
        <p:nvPicPr>
          <p:cNvPr id="28" name="Picture 27"/>
          <p:cNvPicPr>
            <a:picLocks noChangeAspect="1"/>
          </p:cNvPicPr>
          <p:nvPr/>
        </p:nvPicPr>
        <p:blipFill>
          <a:blip r:embed="rId3"/>
          <a:stretch>
            <a:fillRect/>
          </a:stretch>
        </p:blipFill>
        <p:spPr>
          <a:xfrm>
            <a:off x="2145525" y="6245640"/>
            <a:ext cx="2836050" cy="612360"/>
          </a:xfrm>
          <a:prstGeom prst="rect">
            <a:avLst/>
          </a:prstGeom>
        </p:spPr>
      </p:pic>
    </p:spTree>
    <p:extLst>
      <p:ext uri="{BB962C8B-B14F-4D97-AF65-F5344CB8AC3E}">
        <p14:creationId xmlns:p14="http://schemas.microsoft.com/office/powerpoint/2010/main" val="3053247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K-means. </a:t>
            </a:r>
          </a:p>
        </p:txBody>
      </p:sp>
      <p:pic>
        <p:nvPicPr>
          <p:cNvPr id="7" name="Marcador de contenido 6">
            <a:extLst>
              <a:ext uri="{FF2B5EF4-FFF2-40B4-BE49-F238E27FC236}">
                <a16:creationId xmlns:a16="http://schemas.microsoft.com/office/drawing/2014/main" id="{50B655E5-682B-929C-C4F2-FD2BE559D974}"/>
              </a:ext>
            </a:extLst>
          </p:cNvPr>
          <p:cNvPicPr>
            <a:picLocks noGrp="1" noChangeAspect="1"/>
          </p:cNvPicPr>
          <p:nvPr>
            <p:ph idx="1"/>
          </p:nvPr>
        </p:nvPicPr>
        <p:blipFill>
          <a:blip r:embed="rId2"/>
          <a:stretch>
            <a:fillRect/>
          </a:stretch>
        </p:blipFill>
        <p:spPr>
          <a:xfrm>
            <a:off x="3870664" y="350356"/>
            <a:ext cx="7767221" cy="6142519"/>
          </a:xfrm>
        </p:spPr>
      </p:pic>
    </p:spTree>
    <p:extLst>
      <p:ext uri="{BB962C8B-B14F-4D97-AF65-F5344CB8AC3E}">
        <p14:creationId xmlns:p14="http://schemas.microsoft.com/office/powerpoint/2010/main" val="27625497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K-means. Pseudocode</a:t>
            </a:r>
          </a:p>
        </p:txBody>
      </p:sp>
      <p:pic>
        <p:nvPicPr>
          <p:cNvPr id="10" name="Content Placeholder 9"/>
          <p:cNvPicPr>
            <a:picLocks noGrp="1" noChangeAspect="1"/>
          </p:cNvPicPr>
          <p:nvPr>
            <p:ph idx="1"/>
          </p:nvPr>
        </p:nvPicPr>
        <p:blipFill>
          <a:blip r:embed="rId2"/>
          <a:stretch>
            <a:fillRect/>
          </a:stretch>
        </p:blipFill>
        <p:spPr>
          <a:xfrm>
            <a:off x="2690089" y="1333098"/>
            <a:ext cx="6427278" cy="2970615"/>
          </a:xfrm>
          <a:prstGeom prst="rect">
            <a:avLst/>
          </a:prstGeom>
        </p:spPr>
      </p:pic>
      <p:pic>
        <p:nvPicPr>
          <p:cNvPr id="4" name="Imagen 3">
            <a:extLst>
              <a:ext uri="{FF2B5EF4-FFF2-40B4-BE49-F238E27FC236}">
                <a16:creationId xmlns:a16="http://schemas.microsoft.com/office/drawing/2014/main" id="{FB9A5FDB-A992-4258-AE93-AEC9B96BAC0B}"/>
              </a:ext>
            </a:extLst>
          </p:cNvPr>
          <p:cNvPicPr>
            <a:picLocks noChangeAspect="1"/>
          </p:cNvPicPr>
          <p:nvPr/>
        </p:nvPicPr>
        <p:blipFill>
          <a:blip r:embed="rId3"/>
          <a:stretch>
            <a:fillRect/>
          </a:stretch>
        </p:blipFill>
        <p:spPr>
          <a:xfrm>
            <a:off x="430855" y="4303713"/>
            <a:ext cx="11117226" cy="2267266"/>
          </a:xfrm>
          <a:prstGeom prst="rect">
            <a:avLst/>
          </a:prstGeom>
        </p:spPr>
      </p:pic>
      <p:sp>
        <p:nvSpPr>
          <p:cNvPr id="3" name="Rectángulo 2">
            <a:extLst>
              <a:ext uri="{FF2B5EF4-FFF2-40B4-BE49-F238E27FC236}">
                <a16:creationId xmlns:a16="http://schemas.microsoft.com/office/drawing/2014/main" id="{14B50CCE-7C12-4BCE-804B-913362D512BE}"/>
              </a:ext>
            </a:extLst>
          </p:cNvPr>
          <p:cNvSpPr/>
          <p:nvPr/>
        </p:nvSpPr>
        <p:spPr>
          <a:xfrm>
            <a:off x="142875" y="1333098"/>
            <a:ext cx="11925300" cy="53629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8610073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9" name="Picture 2" descr="An external file that holds a picture, illustration, etc.&#10;Object name is AJHGv81p17fg1.jpg">
            <a:extLst>
              <a:ext uri="{FF2B5EF4-FFF2-40B4-BE49-F238E27FC236}">
                <a16:creationId xmlns:a16="http://schemas.microsoft.com/office/drawing/2014/main" id="{B166E56D-7D67-40E2-813A-035A807852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38601" y="1032520"/>
            <a:ext cx="3346261" cy="43776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4">
            <a:extLst>
              <a:ext uri="{FF2B5EF4-FFF2-40B4-BE49-F238E27FC236}">
                <a16:creationId xmlns:a16="http://schemas.microsoft.com/office/drawing/2014/main" id="{B092E11D-390E-48ED-821F-389F7E73473D}"/>
              </a:ext>
            </a:extLst>
          </p:cNvPr>
          <p:cNvSpPr txBox="1">
            <a:spLocks noChangeArrowheads="1"/>
          </p:cNvSpPr>
          <p:nvPr/>
        </p:nvSpPr>
        <p:spPr bwMode="auto">
          <a:xfrm>
            <a:off x="7739063" y="2547938"/>
            <a:ext cx="2500312"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a:latin typeface="Arial" panose="020B0604020202020204" pitchFamily="34" charset="0"/>
              </a:rPr>
              <a:t>A population is a complex genealogy (but a genealogy anyway!)</a:t>
            </a:r>
          </a:p>
        </p:txBody>
      </p:sp>
      <p:sp>
        <p:nvSpPr>
          <p:cNvPr id="7" name="CuadroTexto 2"/>
          <p:cNvSpPr txBox="1">
            <a:spLocks noGrp="1"/>
          </p:cNvSpPr>
          <p:nvPr>
            <p:ph type="title"/>
          </p:nvPr>
        </p:nvSpPr>
        <p:spPr>
          <a:xfrm>
            <a:off x="1981200" y="76200"/>
            <a:ext cx="8229600" cy="609398"/>
          </a:xfrm>
          <a:prstGeom prst="rect">
            <a:avLst/>
          </a:prstGeom>
          <a:noFill/>
        </p:spPr>
        <p:txBody>
          <a:bodyPr wrap="square" rtlCol="0">
            <a:spAutoFit/>
          </a:bodyPr>
          <a:lstStyle/>
          <a:p>
            <a:pPr algn="ctr">
              <a:lnSpc>
                <a:spcPct val="120000"/>
              </a:lnSpc>
            </a:pPr>
            <a:r>
              <a:rPr lang="es-ES" sz="2800" dirty="0">
                <a:solidFill>
                  <a:srgbClr val="EC6C6A"/>
                </a:solidFill>
                <a:latin typeface="DIN Alternate Bold"/>
                <a:cs typeface="DIN Alternate Bold"/>
              </a:rPr>
              <a:t>EVOLUTION: IS ALL ABOUT GENEALOGIES</a:t>
            </a:r>
            <a:endParaRPr lang="es-ES" sz="2400" dirty="0">
              <a:solidFill>
                <a:srgbClr val="EC6C6A"/>
              </a:solidFill>
              <a:latin typeface="DIN Alternate Bold"/>
              <a:cs typeface="DIN Alternate Bold"/>
            </a:endParaRPr>
          </a:p>
        </p:txBody>
      </p:sp>
    </p:spTree>
    <p:extLst>
      <p:ext uri="{BB962C8B-B14F-4D97-AF65-F5344CB8AC3E}">
        <p14:creationId xmlns:p14="http://schemas.microsoft.com/office/powerpoint/2010/main" val="118490200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K-means approach</a:t>
            </a:r>
          </a:p>
        </p:txBody>
      </p:sp>
      <p:pic>
        <p:nvPicPr>
          <p:cNvPr id="11" name="Imagen 10">
            <a:extLst>
              <a:ext uri="{FF2B5EF4-FFF2-40B4-BE49-F238E27FC236}">
                <a16:creationId xmlns:a16="http://schemas.microsoft.com/office/drawing/2014/main" id="{33E2E820-6EF4-D07A-2B21-A99B0F88B7FE}"/>
              </a:ext>
            </a:extLst>
          </p:cNvPr>
          <p:cNvPicPr>
            <a:picLocks noChangeAspect="1"/>
          </p:cNvPicPr>
          <p:nvPr/>
        </p:nvPicPr>
        <p:blipFill>
          <a:blip r:embed="rId2"/>
          <a:stretch>
            <a:fillRect/>
          </a:stretch>
        </p:blipFill>
        <p:spPr>
          <a:xfrm>
            <a:off x="3739476" y="2734942"/>
            <a:ext cx="4372585" cy="2314898"/>
          </a:xfrm>
          <a:prstGeom prst="rect">
            <a:avLst/>
          </a:prstGeom>
        </p:spPr>
      </p:pic>
      <p:sp>
        <p:nvSpPr>
          <p:cNvPr id="12" name="CuadroTexto 11">
            <a:extLst>
              <a:ext uri="{FF2B5EF4-FFF2-40B4-BE49-F238E27FC236}">
                <a16:creationId xmlns:a16="http://schemas.microsoft.com/office/drawing/2014/main" id="{B9AD9DC3-8572-0612-9E80-8E166149E50E}"/>
              </a:ext>
            </a:extLst>
          </p:cNvPr>
          <p:cNvSpPr txBox="1"/>
          <p:nvPr/>
        </p:nvSpPr>
        <p:spPr>
          <a:xfrm>
            <a:off x="3029559" y="1495242"/>
            <a:ext cx="5792420" cy="369332"/>
          </a:xfrm>
          <a:prstGeom prst="rect">
            <a:avLst/>
          </a:prstGeom>
          <a:noFill/>
        </p:spPr>
        <p:txBody>
          <a:bodyPr wrap="none" rtlCol="0">
            <a:spAutoFit/>
          </a:bodyPr>
          <a:lstStyle/>
          <a:p>
            <a:r>
              <a:rPr lang="es-ES" dirty="0" err="1"/>
              <a:t>Objective</a:t>
            </a:r>
            <a:r>
              <a:rPr lang="es-ES" dirty="0"/>
              <a:t> </a:t>
            </a:r>
            <a:r>
              <a:rPr lang="es-ES" dirty="0" err="1"/>
              <a:t>function</a:t>
            </a:r>
            <a:r>
              <a:rPr lang="es-ES" dirty="0"/>
              <a:t> </a:t>
            </a:r>
            <a:r>
              <a:rPr lang="es-ES" dirty="0" err="1"/>
              <a:t>to</a:t>
            </a:r>
            <a:r>
              <a:rPr lang="es-ES" dirty="0"/>
              <a:t> </a:t>
            </a:r>
            <a:r>
              <a:rPr lang="es-ES" dirty="0" err="1"/>
              <a:t>minimize</a:t>
            </a:r>
            <a:r>
              <a:rPr lang="es-ES" dirty="0"/>
              <a:t>: Sum </a:t>
            </a:r>
            <a:r>
              <a:rPr lang="es-ES" dirty="0" err="1"/>
              <a:t>of</a:t>
            </a:r>
            <a:r>
              <a:rPr lang="es-ES" dirty="0"/>
              <a:t> </a:t>
            </a:r>
            <a:r>
              <a:rPr lang="es-ES" dirty="0" err="1"/>
              <a:t>Squared</a:t>
            </a:r>
            <a:r>
              <a:rPr lang="es-ES" dirty="0"/>
              <a:t> </a:t>
            </a:r>
            <a:r>
              <a:rPr lang="es-ES" dirty="0" err="1"/>
              <a:t>Errors</a:t>
            </a:r>
            <a:r>
              <a:rPr lang="es-ES" dirty="0"/>
              <a:t> (SSE)</a:t>
            </a:r>
          </a:p>
        </p:txBody>
      </p:sp>
      <mc:AlternateContent xmlns:mc="http://schemas.openxmlformats.org/markup-compatibility/2006" xmlns:a14="http://schemas.microsoft.com/office/drawing/2010/main">
        <mc:Choice Requires="a14">
          <p:sp>
            <p:nvSpPr>
              <p:cNvPr id="13" name="CuadroTexto 12">
                <a:extLst>
                  <a:ext uri="{FF2B5EF4-FFF2-40B4-BE49-F238E27FC236}">
                    <a16:creationId xmlns:a16="http://schemas.microsoft.com/office/drawing/2014/main" id="{11428DF5-3F83-AB75-C34D-7EACBEDCDBEB}"/>
                  </a:ext>
                </a:extLst>
              </p:cNvPr>
              <p:cNvSpPr txBox="1"/>
              <p:nvPr/>
            </p:nvSpPr>
            <p:spPr>
              <a:xfrm>
                <a:off x="4512113" y="5132386"/>
                <a:ext cx="2827312" cy="78752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s-ES" i="1" smtClean="0">
                              <a:latin typeface="Cambria Math" panose="02040503050406030204" pitchFamily="18" charset="0"/>
                            </a:rPr>
                          </m:ctrlPr>
                        </m:sSupPr>
                        <m:e>
                          <m:d>
                            <m:dPr>
                              <m:begChr m:val="‖"/>
                              <m:endChr m:val="‖"/>
                              <m:ctrlPr>
                                <a:rPr lang="es-ES" i="1" smtClean="0">
                                  <a:latin typeface="Cambria Math" panose="02040503050406030204" pitchFamily="18" charset="0"/>
                                </a:rPr>
                              </m:ctrlPr>
                            </m:dPr>
                            <m:e>
                              <m:sSub>
                                <m:sSubPr>
                                  <m:ctrlPr>
                                    <a:rPr lang="es-ES" i="1" smtClean="0">
                                      <a:latin typeface="Cambria Math" panose="02040503050406030204" pitchFamily="18" charset="0"/>
                                    </a:rPr>
                                  </m:ctrlPr>
                                </m:sSubPr>
                                <m:e>
                                  <m:r>
                                    <a:rPr lang="es-ES" b="0" i="1" smtClean="0">
                                      <a:latin typeface="Cambria Math" panose="02040503050406030204" pitchFamily="18" charset="0"/>
                                    </a:rPr>
                                    <m:t>𝑥</m:t>
                                  </m:r>
                                </m:e>
                                <m:sub>
                                  <m:r>
                                    <a:rPr lang="es-ES" b="0" i="1" smtClean="0">
                                      <a:latin typeface="Cambria Math" panose="02040503050406030204" pitchFamily="18" charset="0"/>
                                    </a:rPr>
                                    <m:t>𝑖</m:t>
                                  </m:r>
                                </m:sub>
                              </m:sSub>
                              <m:r>
                                <a:rPr lang="es-ES" b="0" i="1" smtClean="0">
                                  <a:latin typeface="Cambria Math" panose="02040503050406030204" pitchFamily="18" charset="0"/>
                                </a:rPr>
                                <m:t>−</m:t>
                              </m:r>
                              <m:sSub>
                                <m:sSubPr>
                                  <m:ctrlPr>
                                    <a:rPr lang="es-ES" b="0" i="1" smtClean="0">
                                      <a:latin typeface="Cambria Math" panose="02040503050406030204" pitchFamily="18" charset="0"/>
                                    </a:rPr>
                                  </m:ctrlPr>
                                </m:sSubPr>
                                <m:e>
                                  <m:r>
                                    <a:rPr lang="es-ES" b="0" i="1" smtClean="0">
                                      <a:latin typeface="Cambria Math" panose="02040503050406030204" pitchFamily="18" charset="0"/>
                                    </a:rPr>
                                    <m:t>𝑐</m:t>
                                  </m:r>
                                </m:e>
                                <m:sub>
                                  <m:r>
                                    <a:rPr lang="es-ES" b="0" i="1" smtClean="0">
                                      <a:latin typeface="Cambria Math" panose="02040503050406030204" pitchFamily="18" charset="0"/>
                                    </a:rPr>
                                    <m:t>𝑘</m:t>
                                  </m:r>
                                </m:sub>
                              </m:sSub>
                            </m:e>
                          </m:d>
                        </m:e>
                        <m:sup>
                          <m:r>
                            <a:rPr lang="es-ES" b="0" i="1" smtClean="0">
                              <a:latin typeface="Cambria Math" panose="02040503050406030204" pitchFamily="18" charset="0"/>
                            </a:rPr>
                            <m:t>2</m:t>
                          </m:r>
                        </m:sup>
                      </m:sSup>
                      <m:r>
                        <a:rPr lang="es-ES" b="0" i="1" smtClean="0">
                          <a:latin typeface="Cambria Math" panose="02040503050406030204" pitchFamily="18" charset="0"/>
                        </a:rPr>
                        <m:t>=</m:t>
                      </m:r>
                      <m:nary>
                        <m:naryPr>
                          <m:chr m:val="∑"/>
                          <m:ctrlPr>
                            <a:rPr lang="es-ES" b="0" i="1" smtClean="0">
                              <a:latin typeface="Cambria Math" panose="02040503050406030204" pitchFamily="18" charset="0"/>
                            </a:rPr>
                          </m:ctrlPr>
                        </m:naryPr>
                        <m:sub>
                          <m:r>
                            <m:rPr>
                              <m:brk m:alnAt="23"/>
                            </m:rPr>
                            <a:rPr lang="es-ES" b="0" i="1" smtClean="0">
                              <a:latin typeface="Cambria Math" panose="02040503050406030204" pitchFamily="18" charset="0"/>
                            </a:rPr>
                            <m:t>𝑗</m:t>
                          </m:r>
                          <m:r>
                            <a:rPr lang="es-ES" b="0" i="1" smtClean="0">
                              <a:latin typeface="Cambria Math" panose="02040503050406030204" pitchFamily="18" charset="0"/>
                            </a:rPr>
                            <m:t>=0</m:t>
                          </m:r>
                        </m:sub>
                        <m:sup>
                          <m:r>
                            <a:rPr lang="es-ES" b="0" i="1" smtClean="0">
                              <a:latin typeface="Cambria Math" panose="02040503050406030204" pitchFamily="18" charset="0"/>
                            </a:rPr>
                            <m:t>𝑛</m:t>
                          </m:r>
                        </m:sup>
                        <m:e>
                          <m:sSup>
                            <m:sSupPr>
                              <m:ctrlPr>
                                <a:rPr lang="es-ES" b="0" i="1" smtClean="0">
                                  <a:latin typeface="Cambria Math" panose="02040503050406030204" pitchFamily="18" charset="0"/>
                                </a:rPr>
                              </m:ctrlPr>
                            </m:sSupPr>
                            <m:e>
                              <m:d>
                                <m:dPr>
                                  <m:ctrlPr>
                                    <a:rPr lang="es-ES" b="0" i="1" smtClean="0">
                                      <a:latin typeface="Cambria Math" panose="02040503050406030204" pitchFamily="18" charset="0"/>
                                    </a:rPr>
                                  </m:ctrlPr>
                                </m:dPr>
                                <m:e>
                                  <m:sSubSup>
                                    <m:sSubSupPr>
                                      <m:ctrlPr>
                                        <a:rPr lang="es-ES" b="0" i="1" smtClean="0">
                                          <a:latin typeface="Cambria Math" panose="02040503050406030204" pitchFamily="18" charset="0"/>
                                        </a:rPr>
                                      </m:ctrlPr>
                                    </m:sSubSupPr>
                                    <m:e>
                                      <m:r>
                                        <a:rPr lang="es-ES" b="0" i="1" smtClean="0">
                                          <a:latin typeface="Cambria Math" panose="02040503050406030204" pitchFamily="18" charset="0"/>
                                        </a:rPr>
                                        <m:t>𝑥</m:t>
                                      </m:r>
                                    </m:e>
                                    <m:sub>
                                      <m:r>
                                        <a:rPr lang="es-ES" b="0" i="1" smtClean="0">
                                          <a:latin typeface="Cambria Math" panose="02040503050406030204" pitchFamily="18" charset="0"/>
                                        </a:rPr>
                                        <m:t>𝑖</m:t>
                                      </m:r>
                                    </m:sub>
                                    <m:sup>
                                      <m:r>
                                        <a:rPr lang="es-ES" b="0" i="1" smtClean="0">
                                          <a:latin typeface="Cambria Math" panose="02040503050406030204" pitchFamily="18" charset="0"/>
                                        </a:rPr>
                                        <m:t>𝑗</m:t>
                                      </m:r>
                                    </m:sup>
                                  </m:sSubSup>
                                  <m:r>
                                    <a:rPr lang="es-ES" b="0" i="1" smtClean="0">
                                      <a:latin typeface="Cambria Math" panose="02040503050406030204" pitchFamily="18" charset="0"/>
                                    </a:rPr>
                                    <m:t>−</m:t>
                                  </m:r>
                                  <m:sSubSup>
                                    <m:sSubSupPr>
                                      <m:ctrlPr>
                                        <a:rPr lang="es-ES" b="0" i="1" smtClean="0">
                                          <a:latin typeface="Cambria Math" panose="02040503050406030204" pitchFamily="18" charset="0"/>
                                        </a:rPr>
                                      </m:ctrlPr>
                                    </m:sSubSupPr>
                                    <m:e>
                                      <m:r>
                                        <a:rPr lang="es-ES" b="0" i="1" smtClean="0">
                                          <a:latin typeface="Cambria Math" panose="02040503050406030204" pitchFamily="18" charset="0"/>
                                        </a:rPr>
                                        <m:t>𝑐</m:t>
                                      </m:r>
                                    </m:e>
                                    <m:sub>
                                      <m:r>
                                        <a:rPr lang="es-ES" b="0" i="1" smtClean="0">
                                          <a:latin typeface="Cambria Math" panose="02040503050406030204" pitchFamily="18" charset="0"/>
                                        </a:rPr>
                                        <m:t>𝑘</m:t>
                                      </m:r>
                                    </m:sub>
                                    <m:sup>
                                      <m:r>
                                        <a:rPr lang="es-ES" b="0" i="1" smtClean="0">
                                          <a:latin typeface="Cambria Math" panose="02040503050406030204" pitchFamily="18" charset="0"/>
                                        </a:rPr>
                                        <m:t>𝑗</m:t>
                                      </m:r>
                                    </m:sup>
                                  </m:sSubSup>
                                </m:e>
                              </m:d>
                            </m:e>
                            <m:sup>
                              <m:r>
                                <a:rPr lang="es-ES" b="0" i="1" smtClean="0">
                                  <a:latin typeface="Cambria Math" panose="02040503050406030204" pitchFamily="18" charset="0"/>
                                </a:rPr>
                                <m:t>2</m:t>
                              </m:r>
                            </m:sup>
                          </m:sSup>
                        </m:e>
                      </m:nary>
                    </m:oMath>
                  </m:oMathPara>
                </a14:m>
                <a:endParaRPr lang="es-ES" dirty="0"/>
              </a:p>
            </p:txBody>
          </p:sp>
        </mc:Choice>
        <mc:Fallback xmlns="">
          <p:sp>
            <p:nvSpPr>
              <p:cNvPr id="13" name="CuadroTexto 12">
                <a:extLst>
                  <a:ext uri="{FF2B5EF4-FFF2-40B4-BE49-F238E27FC236}">
                    <a16:creationId xmlns:a16="http://schemas.microsoft.com/office/drawing/2014/main" id="{11428DF5-3F83-AB75-C34D-7EACBEDCDBEB}"/>
                  </a:ext>
                </a:extLst>
              </p:cNvPr>
              <p:cNvSpPr txBox="1">
                <a:spLocks noRot="1" noChangeAspect="1" noMove="1" noResize="1" noEditPoints="1" noAdjustHandles="1" noChangeArrowheads="1" noChangeShapeType="1" noTextEdit="1"/>
              </p:cNvSpPr>
              <p:nvPr/>
            </p:nvSpPr>
            <p:spPr>
              <a:xfrm>
                <a:off x="4512113" y="5132386"/>
                <a:ext cx="2827312" cy="787523"/>
              </a:xfrm>
              <a:prstGeom prst="rect">
                <a:avLst/>
              </a:prstGeom>
              <a:blipFill>
                <a:blip r:embed="rId3"/>
                <a:stretch>
                  <a:fillRect/>
                </a:stretch>
              </a:blipFill>
            </p:spPr>
            <p:txBody>
              <a:bodyPr/>
              <a:lstStyle/>
              <a:p>
                <a:r>
                  <a:rPr lang="es-ES">
                    <a:noFill/>
                  </a:rPr>
                  <a:t> </a:t>
                </a:r>
              </a:p>
            </p:txBody>
          </p:sp>
        </mc:Fallback>
      </mc:AlternateContent>
      <p:sp>
        <p:nvSpPr>
          <p:cNvPr id="14" name="CuadroTexto 13">
            <a:extLst>
              <a:ext uri="{FF2B5EF4-FFF2-40B4-BE49-F238E27FC236}">
                <a16:creationId xmlns:a16="http://schemas.microsoft.com/office/drawing/2014/main" id="{B256BA86-B8BA-B648-B4D8-27A745403C61}"/>
              </a:ext>
            </a:extLst>
          </p:cNvPr>
          <p:cNvSpPr txBox="1"/>
          <p:nvPr/>
        </p:nvSpPr>
        <p:spPr>
          <a:xfrm>
            <a:off x="4618145" y="6123543"/>
            <a:ext cx="3317960" cy="369332"/>
          </a:xfrm>
          <a:prstGeom prst="rect">
            <a:avLst/>
          </a:prstGeom>
          <a:noFill/>
        </p:spPr>
        <p:txBody>
          <a:bodyPr wrap="none" rtlCol="0">
            <a:spAutoFit/>
          </a:bodyPr>
          <a:lstStyle/>
          <a:p>
            <a:r>
              <a:rPr lang="es-ES" dirty="0"/>
              <a:t>L2 </a:t>
            </a:r>
            <a:r>
              <a:rPr lang="es-ES" dirty="0" err="1"/>
              <a:t>norm</a:t>
            </a:r>
            <a:r>
              <a:rPr lang="es-ES" dirty="0"/>
              <a:t> </a:t>
            </a:r>
            <a:r>
              <a:rPr lang="es-ES" dirty="0" err="1"/>
              <a:t>is</a:t>
            </a:r>
            <a:r>
              <a:rPr lang="es-ES" dirty="0"/>
              <a:t> </a:t>
            </a:r>
            <a:r>
              <a:rPr lang="es-ES" dirty="0" err="1"/>
              <a:t>the</a:t>
            </a:r>
            <a:r>
              <a:rPr lang="es-ES" dirty="0"/>
              <a:t> </a:t>
            </a:r>
            <a:r>
              <a:rPr lang="es-ES" dirty="0" err="1"/>
              <a:t>Euclidean</a:t>
            </a:r>
            <a:r>
              <a:rPr lang="es-ES" dirty="0"/>
              <a:t> </a:t>
            </a:r>
            <a:r>
              <a:rPr lang="es-ES" dirty="0" err="1"/>
              <a:t>distance</a:t>
            </a:r>
            <a:endParaRPr lang="es-ES" dirty="0"/>
          </a:p>
        </p:txBody>
      </p:sp>
      <p:grpSp>
        <p:nvGrpSpPr>
          <p:cNvPr id="3" name="Grupo 2"/>
          <p:cNvGrpSpPr/>
          <p:nvPr/>
        </p:nvGrpSpPr>
        <p:grpSpPr>
          <a:xfrm>
            <a:off x="5639077" y="2068208"/>
            <a:ext cx="1670457" cy="1136984"/>
            <a:chOff x="5639077" y="2068208"/>
            <a:chExt cx="1670457" cy="1136984"/>
          </a:xfrm>
        </p:grpSpPr>
        <p:cxnSp>
          <p:nvCxnSpPr>
            <p:cNvPr id="15" name="Conector recto de flecha 14">
              <a:extLst>
                <a:ext uri="{FF2B5EF4-FFF2-40B4-BE49-F238E27FC236}">
                  <a16:creationId xmlns:a16="http://schemas.microsoft.com/office/drawing/2014/main" id="{541FEDFA-7298-9723-E7EA-BFF6463E4F59}"/>
                </a:ext>
              </a:extLst>
            </p:cNvPr>
            <p:cNvCxnSpPr>
              <a:cxnSpLocks/>
            </p:cNvCxnSpPr>
            <p:nvPr/>
          </p:nvCxnSpPr>
          <p:spPr>
            <a:xfrm flipH="1">
              <a:off x="5994184" y="2379569"/>
              <a:ext cx="115410" cy="8256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CuadroTexto 15">
              <a:extLst>
                <a:ext uri="{FF2B5EF4-FFF2-40B4-BE49-F238E27FC236}">
                  <a16:creationId xmlns:a16="http://schemas.microsoft.com/office/drawing/2014/main" id="{8059C268-378D-066E-95B7-47A2CA0EE04C}"/>
                </a:ext>
              </a:extLst>
            </p:cNvPr>
            <p:cNvSpPr txBox="1"/>
            <p:nvPr/>
          </p:nvSpPr>
          <p:spPr>
            <a:xfrm>
              <a:off x="5639077" y="2068208"/>
              <a:ext cx="1670457" cy="369332"/>
            </a:xfrm>
            <a:prstGeom prst="rect">
              <a:avLst/>
            </a:prstGeom>
            <a:noFill/>
          </p:spPr>
          <p:txBody>
            <a:bodyPr wrap="none" rtlCol="0">
              <a:spAutoFit/>
            </a:bodyPr>
            <a:lstStyle/>
            <a:p>
              <a:r>
                <a:rPr lang="es-ES" dirty="0" err="1"/>
                <a:t>For</a:t>
              </a:r>
              <a:r>
                <a:rPr lang="es-ES" dirty="0"/>
                <a:t> </a:t>
              </a:r>
              <a:r>
                <a:rPr lang="es-ES" dirty="0" err="1"/>
                <a:t>each</a:t>
              </a:r>
              <a:r>
                <a:rPr lang="es-ES" dirty="0"/>
                <a:t> </a:t>
              </a:r>
              <a:r>
                <a:rPr lang="es-ES" dirty="0" err="1"/>
                <a:t>cluster</a:t>
              </a:r>
              <a:endParaRPr lang="es-ES" dirty="0"/>
            </a:p>
          </p:txBody>
        </p:sp>
      </p:grpSp>
      <p:grpSp>
        <p:nvGrpSpPr>
          <p:cNvPr id="4" name="Grupo 3"/>
          <p:cNvGrpSpPr/>
          <p:nvPr/>
        </p:nvGrpSpPr>
        <p:grpSpPr>
          <a:xfrm>
            <a:off x="6464701" y="1924744"/>
            <a:ext cx="2399880" cy="1280448"/>
            <a:chOff x="6464701" y="1924744"/>
            <a:chExt cx="2399880" cy="1280448"/>
          </a:xfrm>
        </p:grpSpPr>
        <p:cxnSp>
          <p:nvCxnSpPr>
            <p:cNvPr id="17" name="Conector recto de flecha 16">
              <a:extLst>
                <a:ext uri="{FF2B5EF4-FFF2-40B4-BE49-F238E27FC236}">
                  <a16:creationId xmlns:a16="http://schemas.microsoft.com/office/drawing/2014/main" id="{AAE7B8F0-409C-6A01-342E-B74A5391EAE3}"/>
                </a:ext>
              </a:extLst>
            </p:cNvPr>
            <p:cNvCxnSpPr>
              <a:cxnSpLocks/>
              <a:stCxn id="18" idx="1"/>
            </p:cNvCxnSpPr>
            <p:nvPr/>
          </p:nvCxnSpPr>
          <p:spPr>
            <a:xfrm flipH="1">
              <a:off x="6464701" y="2524909"/>
              <a:ext cx="729423" cy="6802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CuadroTexto 17">
              <a:extLst>
                <a:ext uri="{FF2B5EF4-FFF2-40B4-BE49-F238E27FC236}">
                  <a16:creationId xmlns:a16="http://schemas.microsoft.com/office/drawing/2014/main" id="{196147E1-18BE-627D-A9C5-933E1BCC6DDE}"/>
                </a:ext>
              </a:extLst>
            </p:cNvPr>
            <p:cNvSpPr txBox="1"/>
            <p:nvPr/>
          </p:nvSpPr>
          <p:spPr>
            <a:xfrm>
              <a:off x="7194124" y="1924744"/>
              <a:ext cx="1670457" cy="1200329"/>
            </a:xfrm>
            <a:prstGeom prst="rect">
              <a:avLst/>
            </a:prstGeom>
            <a:noFill/>
          </p:spPr>
          <p:txBody>
            <a:bodyPr wrap="square" rtlCol="0">
              <a:spAutoFit/>
            </a:bodyPr>
            <a:lstStyle/>
            <a:p>
              <a:r>
                <a:rPr lang="es-ES" dirty="0" err="1"/>
                <a:t>For</a:t>
              </a:r>
              <a:r>
                <a:rPr lang="es-ES" dirty="0"/>
                <a:t> </a:t>
              </a:r>
              <a:r>
                <a:rPr lang="es-ES" dirty="0" err="1"/>
                <a:t>point</a:t>
              </a:r>
              <a:r>
                <a:rPr lang="es-ES" dirty="0"/>
                <a:t> </a:t>
              </a:r>
              <a:r>
                <a:rPr lang="es-ES" dirty="0" err="1"/>
                <a:t>that</a:t>
              </a:r>
              <a:r>
                <a:rPr lang="es-ES" dirty="0"/>
                <a:t> has </a:t>
              </a:r>
              <a:r>
                <a:rPr lang="es-ES" dirty="0" err="1"/>
                <a:t>been</a:t>
              </a:r>
              <a:r>
                <a:rPr lang="es-ES" dirty="0"/>
                <a:t> </a:t>
              </a:r>
              <a:r>
                <a:rPr lang="es-ES" dirty="0" err="1"/>
                <a:t>assigned</a:t>
              </a:r>
              <a:r>
                <a:rPr lang="es-ES" dirty="0"/>
                <a:t> </a:t>
              </a:r>
              <a:r>
                <a:rPr lang="es-ES" dirty="0" err="1"/>
                <a:t>to</a:t>
              </a:r>
              <a:r>
                <a:rPr lang="es-ES" dirty="0"/>
                <a:t> </a:t>
              </a:r>
              <a:r>
                <a:rPr lang="es-ES" dirty="0" err="1"/>
                <a:t>that</a:t>
              </a:r>
              <a:r>
                <a:rPr lang="es-ES" dirty="0"/>
                <a:t> </a:t>
              </a:r>
              <a:r>
                <a:rPr lang="es-ES" dirty="0" err="1"/>
                <a:t>cluster</a:t>
              </a:r>
              <a:endParaRPr lang="es-ES" dirty="0"/>
            </a:p>
          </p:txBody>
        </p:sp>
      </p:grpSp>
      <p:grpSp>
        <p:nvGrpSpPr>
          <p:cNvPr id="5" name="Grupo 4"/>
          <p:cNvGrpSpPr/>
          <p:nvPr/>
        </p:nvGrpSpPr>
        <p:grpSpPr>
          <a:xfrm>
            <a:off x="7309534" y="3622443"/>
            <a:ext cx="1813979" cy="955945"/>
            <a:chOff x="7309534" y="3622443"/>
            <a:chExt cx="1813979" cy="955945"/>
          </a:xfrm>
        </p:grpSpPr>
        <p:cxnSp>
          <p:nvCxnSpPr>
            <p:cNvPr id="19" name="Conector recto de flecha 18">
              <a:extLst>
                <a:ext uri="{FF2B5EF4-FFF2-40B4-BE49-F238E27FC236}">
                  <a16:creationId xmlns:a16="http://schemas.microsoft.com/office/drawing/2014/main" id="{D26A25A1-E19D-6A08-0918-0DC695794024}"/>
                </a:ext>
              </a:extLst>
            </p:cNvPr>
            <p:cNvCxnSpPr>
              <a:cxnSpLocks/>
              <a:stCxn id="20" idx="1"/>
            </p:cNvCxnSpPr>
            <p:nvPr/>
          </p:nvCxnSpPr>
          <p:spPr>
            <a:xfrm flipH="1" flipV="1">
              <a:off x="7309534" y="3622443"/>
              <a:ext cx="143522" cy="6327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CuadroTexto 19">
              <a:extLst>
                <a:ext uri="{FF2B5EF4-FFF2-40B4-BE49-F238E27FC236}">
                  <a16:creationId xmlns:a16="http://schemas.microsoft.com/office/drawing/2014/main" id="{50AB923D-7F38-60C2-4E00-81274E1A6858}"/>
                </a:ext>
              </a:extLst>
            </p:cNvPr>
            <p:cNvSpPr txBox="1"/>
            <p:nvPr/>
          </p:nvSpPr>
          <p:spPr>
            <a:xfrm>
              <a:off x="7453056" y="3932057"/>
              <a:ext cx="1670457" cy="646331"/>
            </a:xfrm>
            <a:prstGeom prst="rect">
              <a:avLst/>
            </a:prstGeom>
            <a:noFill/>
          </p:spPr>
          <p:txBody>
            <a:bodyPr wrap="square" rtlCol="0">
              <a:spAutoFit/>
            </a:bodyPr>
            <a:lstStyle/>
            <a:p>
              <a:r>
                <a:rPr lang="es-ES" dirty="0" err="1"/>
                <a:t>Centroid</a:t>
              </a:r>
              <a:r>
                <a:rPr lang="es-ES" dirty="0"/>
                <a:t> </a:t>
              </a:r>
              <a:r>
                <a:rPr lang="es-ES" dirty="0" err="1"/>
                <a:t>of</a:t>
              </a:r>
              <a:r>
                <a:rPr lang="es-ES" dirty="0"/>
                <a:t> </a:t>
              </a:r>
              <a:r>
                <a:rPr lang="es-ES" dirty="0" err="1"/>
                <a:t>cluster</a:t>
              </a:r>
              <a:r>
                <a:rPr lang="es-ES" dirty="0"/>
                <a:t> k</a:t>
              </a:r>
            </a:p>
          </p:txBody>
        </p:sp>
      </p:grpSp>
    </p:spTree>
    <p:extLst>
      <p:ext uri="{BB962C8B-B14F-4D97-AF65-F5344CB8AC3E}">
        <p14:creationId xmlns:p14="http://schemas.microsoft.com/office/powerpoint/2010/main" val="1091466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K-means approach</a:t>
            </a:r>
          </a:p>
        </p:txBody>
      </p:sp>
      <p:pic>
        <p:nvPicPr>
          <p:cNvPr id="7" name="Marcador de contenido 6">
            <a:extLst>
              <a:ext uri="{FF2B5EF4-FFF2-40B4-BE49-F238E27FC236}">
                <a16:creationId xmlns:a16="http://schemas.microsoft.com/office/drawing/2014/main" id="{0D41AEB3-7953-CAF0-D1E1-4ADD080817E8}"/>
              </a:ext>
            </a:extLst>
          </p:cNvPr>
          <p:cNvPicPr>
            <a:picLocks noGrp="1" noChangeAspect="1"/>
          </p:cNvPicPr>
          <p:nvPr>
            <p:ph idx="1"/>
          </p:nvPr>
        </p:nvPicPr>
        <p:blipFill>
          <a:blip r:embed="rId2"/>
          <a:stretch>
            <a:fillRect/>
          </a:stretch>
        </p:blipFill>
        <p:spPr>
          <a:xfrm>
            <a:off x="3189757" y="1253331"/>
            <a:ext cx="6216197" cy="4351338"/>
          </a:xfrm>
        </p:spPr>
      </p:pic>
      <p:sp>
        <p:nvSpPr>
          <p:cNvPr id="3" name="CuadroTexto 2">
            <a:extLst>
              <a:ext uri="{FF2B5EF4-FFF2-40B4-BE49-F238E27FC236}">
                <a16:creationId xmlns:a16="http://schemas.microsoft.com/office/drawing/2014/main" id="{CBA86049-5B73-7ECF-5B2A-992C44E21C20}"/>
              </a:ext>
            </a:extLst>
          </p:cNvPr>
          <p:cNvSpPr txBox="1"/>
          <p:nvPr/>
        </p:nvSpPr>
        <p:spPr>
          <a:xfrm>
            <a:off x="3325092" y="5569545"/>
            <a:ext cx="6710331" cy="923330"/>
          </a:xfrm>
          <a:prstGeom prst="rect">
            <a:avLst/>
          </a:prstGeom>
          <a:noFill/>
        </p:spPr>
        <p:txBody>
          <a:bodyPr wrap="square" rtlCol="0">
            <a:spAutoFit/>
          </a:bodyPr>
          <a:lstStyle/>
          <a:p>
            <a:r>
              <a:rPr lang="es-ES" dirty="0" err="1"/>
              <a:t>This</a:t>
            </a:r>
            <a:r>
              <a:rPr lang="es-ES" dirty="0"/>
              <a:t> </a:t>
            </a:r>
            <a:r>
              <a:rPr lang="es-ES" dirty="0" err="1"/>
              <a:t>means</a:t>
            </a:r>
            <a:r>
              <a:rPr lang="es-ES" dirty="0"/>
              <a:t> </a:t>
            </a:r>
            <a:r>
              <a:rPr lang="es-ES" dirty="0" err="1"/>
              <a:t>that</a:t>
            </a:r>
            <a:r>
              <a:rPr lang="es-ES" dirty="0"/>
              <a:t> </a:t>
            </a:r>
            <a:r>
              <a:rPr lang="es-ES" dirty="0" err="1"/>
              <a:t>the</a:t>
            </a:r>
            <a:r>
              <a:rPr lang="es-ES" dirty="0"/>
              <a:t> </a:t>
            </a:r>
            <a:r>
              <a:rPr lang="es-ES" dirty="0" err="1"/>
              <a:t>centroid</a:t>
            </a:r>
            <a:r>
              <a:rPr lang="es-ES" dirty="0"/>
              <a:t> </a:t>
            </a:r>
            <a:r>
              <a:rPr lang="es-ES" dirty="0" err="1"/>
              <a:t>of</a:t>
            </a:r>
            <a:r>
              <a:rPr lang="es-ES" dirty="0"/>
              <a:t> </a:t>
            </a:r>
            <a:r>
              <a:rPr lang="es-ES" dirty="0" err="1"/>
              <a:t>the</a:t>
            </a:r>
            <a:r>
              <a:rPr lang="es-ES" dirty="0"/>
              <a:t> </a:t>
            </a:r>
            <a:r>
              <a:rPr lang="es-ES" dirty="0" err="1"/>
              <a:t>cluster</a:t>
            </a:r>
            <a:r>
              <a:rPr lang="es-ES" dirty="0"/>
              <a:t> </a:t>
            </a:r>
            <a:r>
              <a:rPr lang="es-ES" dirty="0" err="1"/>
              <a:t>allows</a:t>
            </a:r>
            <a:r>
              <a:rPr lang="es-ES" dirty="0"/>
              <a:t> </a:t>
            </a:r>
            <a:r>
              <a:rPr lang="es-ES" dirty="0" err="1"/>
              <a:t>minimizing</a:t>
            </a:r>
            <a:r>
              <a:rPr lang="es-ES" dirty="0"/>
              <a:t> </a:t>
            </a:r>
            <a:r>
              <a:rPr lang="es-ES" dirty="0" err="1"/>
              <a:t>the</a:t>
            </a:r>
            <a:r>
              <a:rPr lang="es-ES" dirty="0"/>
              <a:t> </a:t>
            </a:r>
            <a:r>
              <a:rPr lang="es-ES" dirty="0" err="1"/>
              <a:t>distance</a:t>
            </a:r>
            <a:r>
              <a:rPr lang="es-ES" dirty="0"/>
              <a:t> </a:t>
            </a:r>
            <a:r>
              <a:rPr lang="es-ES" dirty="0" err="1"/>
              <a:t>of</a:t>
            </a:r>
            <a:r>
              <a:rPr lang="es-ES" dirty="0"/>
              <a:t> </a:t>
            </a:r>
            <a:r>
              <a:rPr lang="es-ES" dirty="0" err="1"/>
              <a:t>assignation</a:t>
            </a:r>
            <a:r>
              <a:rPr lang="es-ES" dirty="0"/>
              <a:t> </a:t>
            </a:r>
            <a:r>
              <a:rPr lang="es-ES" dirty="0" err="1"/>
              <a:t>of</a:t>
            </a:r>
            <a:r>
              <a:rPr lang="es-ES" dirty="0"/>
              <a:t> </a:t>
            </a:r>
            <a:r>
              <a:rPr lang="es-ES" dirty="0" err="1"/>
              <a:t>each</a:t>
            </a:r>
            <a:r>
              <a:rPr lang="es-ES" dirty="0"/>
              <a:t> </a:t>
            </a:r>
            <a:r>
              <a:rPr lang="es-ES" dirty="0" err="1"/>
              <a:t>element</a:t>
            </a:r>
            <a:r>
              <a:rPr lang="es-ES" dirty="0"/>
              <a:t> </a:t>
            </a:r>
            <a:r>
              <a:rPr lang="es-ES" dirty="0" err="1"/>
              <a:t>that</a:t>
            </a:r>
            <a:r>
              <a:rPr lang="es-ES" dirty="0"/>
              <a:t> </a:t>
            </a:r>
            <a:r>
              <a:rPr lang="es-ES" dirty="0" err="1"/>
              <a:t>belongs</a:t>
            </a:r>
            <a:r>
              <a:rPr lang="es-ES" dirty="0"/>
              <a:t> </a:t>
            </a:r>
            <a:r>
              <a:rPr lang="es-ES" dirty="0" err="1"/>
              <a:t>to</a:t>
            </a:r>
            <a:r>
              <a:rPr lang="es-ES" dirty="0"/>
              <a:t> a </a:t>
            </a:r>
            <a:r>
              <a:rPr lang="es-ES" dirty="0" err="1"/>
              <a:t>cluster</a:t>
            </a:r>
            <a:r>
              <a:rPr lang="es-ES" dirty="0"/>
              <a:t> </a:t>
            </a:r>
            <a:r>
              <a:rPr lang="es-ES" dirty="0" err="1"/>
              <a:t>to</a:t>
            </a:r>
            <a:r>
              <a:rPr lang="es-ES" dirty="0"/>
              <a:t> </a:t>
            </a:r>
            <a:r>
              <a:rPr lang="es-ES" dirty="0" err="1"/>
              <a:t>its</a:t>
            </a:r>
            <a:r>
              <a:rPr lang="es-ES" dirty="0"/>
              <a:t> </a:t>
            </a:r>
            <a:r>
              <a:rPr lang="es-ES" dirty="0" err="1"/>
              <a:t>cluster</a:t>
            </a:r>
            <a:endParaRPr lang="es-ES" dirty="0"/>
          </a:p>
        </p:txBody>
      </p:sp>
    </p:spTree>
    <p:extLst>
      <p:ext uri="{BB962C8B-B14F-4D97-AF65-F5344CB8AC3E}">
        <p14:creationId xmlns:p14="http://schemas.microsoft.com/office/powerpoint/2010/main" val="407983860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p:txBody>
          <a:bodyPr>
            <a:normAutofit/>
          </a:bodyPr>
          <a:lstStyle/>
          <a:p>
            <a:r>
              <a:rPr lang="es-ES" dirty="0" err="1"/>
              <a:t>Clustering</a:t>
            </a:r>
            <a:r>
              <a:rPr lang="es-ES" dirty="0"/>
              <a:t> </a:t>
            </a:r>
            <a:r>
              <a:rPr lang="es-ES" dirty="0" err="1"/>
              <a:t>protein</a:t>
            </a:r>
            <a:r>
              <a:rPr lang="es-ES" dirty="0"/>
              <a:t> </a:t>
            </a:r>
            <a:r>
              <a:rPr lang="es-ES" dirty="0" err="1"/>
              <a:t>sequences</a:t>
            </a:r>
            <a:endParaRPr lang="es-ES" dirty="0"/>
          </a:p>
          <a:p>
            <a:endParaRPr lang="es-ES" dirty="0"/>
          </a:p>
          <a:p>
            <a:pPr lvl="1"/>
            <a:endParaRPr lang="es-ES" dirty="0"/>
          </a:p>
        </p:txBody>
      </p:sp>
      <p:pic>
        <p:nvPicPr>
          <p:cNvPr id="4" name="Imagen 3">
            <a:extLst>
              <a:ext uri="{FF2B5EF4-FFF2-40B4-BE49-F238E27FC236}">
                <a16:creationId xmlns:a16="http://schemas.microsoft.com/office/drawing/2014/main" id="{FBE746E9-B716-43CE-A646-F3E0C1891AF8}"/>
              </a:ext>
            </a:extLst>
          </p:cNvPr>
          <p:cNvPicPr>
            <a:picLocks noChangeAspect="1"/>
          </p:cNvPicPr>
          <p:nvPr/>
        </p:nvPicPr>
        <p:blipFill>
          <a:blip r:embed="rId2"/>
          <a:stretch>
            <a:fillRect/>
          </a:stretch>
        </p:blipFill>
        <p:spPr>
          <a:xfrm>
            <a:off x="5952468" y="470521"/>
            <a:ext cx="6239532" cy="5916957"/>
          </a:xfrm>
          <a:prstGeom prst="rect">
            <a:avLst/>
          </a:prstGeom>
        </p:spPr>
      </p:pic>
      <p:sp>
        <p:nvSpPr>
          <p:cNvPr id="7" name="CuadroTexto 6">
            <a:extLst>
              <a:ext uri="{FF2B5EF4-FFF2-40B4-BE49-F238E27FC236}">
                <a16:creationId xmlns:a16="http://schemas.microsoft.com/office/drawing/2014/main" id="{1269ADD4-1C78-4981-9334-AB10E1D04D7E}"/>
              </a:ext>
            </a:extLst>
          </p:cNvPr>
          <p:cNvSpPr txBox="1"/>
          <p:nvPr/>
        </p:nvSpPr>
        <p:spPr>
          <a:xfrm>
            <a:off x="1189280" y="2335767"/>
            <a:ext cx="4484113" cy="369332"/>
          </a:xfrm>
          <a:prstGeom prst="rect">
            <a:avLst/>
          </a:prstGeom>
          <a:noFill/>
        </p:spPr>
        <p:txBody>
          <a:bodyPr wrap="none" rtlCol="0">
            <a:spAutoFit/>
          </a:bodyPr>
          <a:lstStyle/>
          <a:p>
            <a:r>
              <a:rPr lang="es-ES" dirty="0"/>
              <a:t>MATRIX OF SIMILARITY BETWEEN SEQUENCES</a:t>
            </a:r>
          </a:p>
        </p:txBody>
      </p:sp>
      <p:sp>
        <p:nvSpPr>
          <p:cNvPr id="10" name="Título 9">
            <a:extLst>
              <a:ext uri="{FF2B5EF4-FFF2-40B4-BE49-F238E27FC236}">
                <a16:creationId xmlns:a16="http://schemas.microsoft.com/office/drawing/2014/main" id="{693B7BEB-183A-4719-9FF3-B51AF2EC58F2}"/>
              </a:ext>
            </a:extLst>
          </p:cNvPr>
          <p:cNvSpPr>
            <a:spLocks noGrp="1"/>
          </p:cNvSpPr>
          <p:nvPr>
            <p:ph type="title"/>
          </p:nvPr>
        </p:nvSpPr>
        <p:spPr/>
        <p:txBody>
          <a:bodyPr/>
          <a:lstStyle/>
          <a:p>
            <a:r>
              <a:rPr lang="en-US" dirty="0"/>
              <a:t>K-means. Pseudocode</a:t>
            </a:r>
            <a:endParaRPr lang="es-ES" dirty="0"/>
          </a:p>
        </p:txBody>
      </p:sp>
    </p:spTree>
    <p:extLst>
      <p:ext uri="{BB962C8B-B14F-4D97-AF65-F5344CB8AC3E}">
        <p14:creationId xmlns:p14="http://schemas.microsoft.com/office/powerpoint/2010/main" val="95444570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K-means. </a:t>
            </a:r>
          </a:p>
        </p:txBody>
      </p:sp>
      <p:sp>
        <p:nvSpPr>
          <p:cNvPr id="4" name="Marcador de contenido 3">
            <a:extLst>
              <a:ext uri="{FF2B5EF4-FFF2-40B4-BE49-F238E27FC236}">
                <a16:creationId xmlns:a16="http://schemas.microsoft.com/office/drawing/2014/main" id="{E4DDDF73-6ED1-305C-2733-E444AFE40B15}"/>
              </a:ext>
            </a:extLst>
          </p:cNvPr>
          <p:cNvSpPr>
            <a:spLocks noGrp="1"/>
          </p:cNvSpPr>
          <p:nvPr>
            <p:ph idx="1"/>
          </p:nvPr>
        </p:nvSpPr>
        <p:spPr/>
        <p:txBody>
          <a:bodyPr/>
          <a:lstStyle/>
          <a:p>
            <a:r>
              <a:rPr lang="es-ES" dirty="0"/>
              <a:t>K-</a:t>
            </a:r>
            <a:r>
              <a:rPr lang="es-ES" dirty="0" err="1"/>
              <a:t>means</a:t>
            </a:r>
            <a:r>
              <a:rPr lang="es-ES" dirty="0"/>
              <a:t> </a:t>
            </a:r>
            <a:r>
              <a:rPr lang="es-ES" dirty="0" err="1"/>
              <a:t>is</a:t>
            </a:r>
            <a:r>
              <a:rPr lang="es-ES" dirty="0"/>
              <a:t> a </a:t>
            </a:r>
            <a:r>
              <a:rPr lang="es-ES" dirty="0" err="1"/>
              <a:t>greedy</a:t>
            </a:r>
            <a:r>
              <a:rPr lang="es-ES" dirty="0"/>
              <a:t> </a:t>
            </a:r>
            <a:r>
              <a:rPr lang="es-ES" dirty="0" err="1"/>
              <a:t>algorithm</a:t>
            </a:r>
            <a:r>
              <a:rPr lang="es-ES" dirty="0"/>
              <a:t>.</a:t>
            </a:r>
          </a:p>
          <a:p>
            <a:r>
              <a:rPr lang="es-ES" dirty="0" err="1"/>
              <a:t>Clusters</a:t>
            </a:r>
            <a:r>
              <a:rPr lang="es-ES" dirty="0"/>
              <a:t> </a:t>
            </a:r>
            <a:r>
              <a:rPr lang="es-ES" dirty="0" err="1"/>
              <a:t>depend</a:t>
            </a:r>
            <a:r>
              <a:rPr lang="es-ES" dirty="0"/>
              <a:t> </a:t>
            </a:r>
            <a:r>
              <a:rPr lang="es-ES" dirty="0" err="1"/>
              <a:t>not</a:t>
            </a:r>
            <a:r>
              <a:rPr lang="es-ES" dirty="0"/>
              <a:t> </a:t>
            </a:r>
            <a:r>
              <a:rPr lang="es-ES" dirty="0" err="1"/>
              <a:t>only</a:t>
            </a:r>
            <a:r>
              <a:rPr lang="es-ES" dirty="0"/>
              <a:t> </a:t>
            </a:r>
            <a:r>
              <a:rPr lang="es-ES" dirty="0" err="1"/>
              <a:t>on</a:t>
            </a:r>
            <a:r>
              <a:rPr lang="es-ES" dirty="0"/>
              <a:t> </a:t>
            </a:r>
            <a:r>
              <a:rPr lang="es-ES" dirty="0" err="1"/>
              <a:t>the</a:t>
            </a:r>
            <a:r>
              <a:rPr lang="es-ES" dirty="0"/>
              <a:t> </a:t>
            </a:r>
            <a:r>
              <a:rPr lang="es-ES" dirty="0" err="1"/>
              <a:t>nature</a:t>
            </a:r>
            <a:r>
              <a:rPr lang="es-ES" dirty="0"/>
              <a:t> </a:t>
            </a:r>
            <a:r>
              <a:rPr lang="es-ES" dirty="0" err="1"/>
              <a:t>of</a:t>
            </a:r>
            <a:r>
              <a:rPr lang="es-ES" dirty="0"/>
              <a:t> </a:t>
            </a:r>
            <a:r>
              <a:rPr lang="es-ES" dirty="0" err="1"/>
              <a:t>the</a:t>
            </a:r>
            <a:r>
              <a:rPr lang="es-ES" dirty="0"/>
              <a:t> data, </a:t>
            </a:r>
            <a:r>
              <a:rPr lang="es-ES" dirty="0" err="1"/>
              <a:t>but</a:t>
            </a:r>
            <a:r>
              <a:rPr lang="es-ES" dirty="0"/>
              <a:t> </a:t>
            </a:r>
            <a:r>
              <a:rPr lang="es-ES" dirty="0" err="1"/>
              <a:t>also</a:t>
            </a:r>
            <a:r>
              <a:rPr lang="es-ES" dirty="0"/>
              <a:t> </a:t>
            </a:r>
            <a:r>
              <a:rPr lang="es-ES" dirty="0" err="1"/>
              <a:t>on</a:t>
            </a:r>
            <a:r>
              <a:rPr lang="es-ES" dirty="0"/>
              <a:t> </a:t>
            </a:r>
            <a:r>
              <a:rPr lang="es-ES" dirty="0" err="1"/>
              <a:t>which</a:t>
            </a:r>
            <a:r>
              <a:rPr lang="es-ES" dirty="0"/>
              <a:t> </a:t>
            </a:r>
            <a:r>
              <a:rPr lang="es-ES" b="1" dirty="0" err="1"/>
              <a:t>hyperparameters</a:t>
            </a:r>
            <a:r>
              <a:rPr lang="es-ES" dirty="0"/>
              <a:t> </a:t>
            </a:r>
            <a:r>
              <a:rPr lang="es-ES" dirty="0" err="1"/>
              <a:t>you</a:t>
            </a:r>
            <a:r>
              <a:rPr lang="es-ES" dirty="0"/>
              <a:t> use.</a:t>
            </a:r>
          </a:p>
        </p:txBody>
      </p:sp>
    </p:spTree>
    <p:extLst>
      <p:ext uri="{BB962C8B-B14F-4D97-AF65-F5344CB8AC3E}">
        <p14:creationId xmlns:p14="http://schemas.microsoft.com/office/powerpoint/2010/main" val="7648685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K-means. </a:t>
            </a:r>
          </a:p>
        </p:txBody>
      </p:sp>
      <p:sp>
        <p:nvSpPr>
          <p:cNvPr id="4" name="Marcador de contenido 3">
            <a:extLst>
              <a:ext uri="{FF2B5EF4-FFF2-40B4-BE49-F238E27FC236}">
                <a16:creationId xmlns:a16="http://schemas.microsoft.com/office/drawing/2014/main" id="{E4DDDF73-6ED1-305C-2733-E444AFE40B15}"/>
              </a:ext>
            </a:extLst>
          </p:cNvPr>
          <p:cNvSpPr>
            <a:spLocks noGrp="1"/>
          </p:cNvSpPr>
          <p:nvPr>
            <p:ph idx="1"/>
          </p:nvPr>
        </p:nvSpPr>
        <p:spPr/>
        <p:txBody>
          <a:bodyPr/>
          <a:lstStyle/>
          <a:p>
            <a:r>
              <a:rPr lang="es-ES" dirty="0" err="1"/>
              <a:t>Inizialization</a:t>
            </a:r>
            <a:r>
              <a:rPr lang="es-ES" dirty="0"/>
              <a:t> </a:t>
            </a:r>
            <a:r>
              <a:rPr lang="es-ES" dirty="0" err="1"/>
              <a:t>points</a:t>
            </a:r>
            <a:endParaRPr lang="es-ES" dirty="0"/>
          </a:p>
          <a:p>
            <a:pPr lvl="1"/>
            <a:r>
              <a:rPr lang="es-ES" b="1" dirty="0" err="1"/>
              <a:t>Hartigan</a:t>
            </a:r>
            <a:r>
              <a:rPr lang="es-ES" b="1" dirty="0"/>
              <a:t> and Wong</a:t>
            </a:r>
            <a:r>
              <a:rPr lang="es-ES" dirty="0"/>
              <a:t>: </a:t>
            </a:r>
            <a:r>
              <a:rPr lang="en-US" dirty="0"/>
              <a:t>points which are well separated and have a large number of points within their surrounding multi-dimensional sphere can be good candidates for initial points.</a:t>
            </a:r>
          </a:p>
          <a:p>
            <a:pPr lvl="1"/>
            <a:endParaRPr lang="en-US" dirty="0"/>
          </a:p>
          <a:p>
            <a:pPr lvl="1"/>
            <a:endParaRPr lang="es-ES" dirty="0"/>
          </a:p>
        </p:txBody>
      </p:sp>
      <p:pic>
        <p:nvPicPr>
          <p:cNvPr id="5" name="Imagen 4" descr="Gráfico, Gráfico de dispersión&#10;&#10;Descripción generada automáticamente">
            <a:extLst>
              <a:ext uri="{FF2B5EF4-FFF2-40B4-BE49-F238E27FC236}">
                <a16:creationId xmlns:a16="http://schemas.microsoft.com/office/drawing/2014/main" id="{4954DB39-6DDD-7A62-0A9E-3685823D03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81818" y="2998434"/>
            <a:ext cx="4968535" cy="3726401"/>
          </a:xfrm>
          <a:prstGeom prst="rect">
            <a:avLst/>
          </a:prstGeom>
        </p:spPr>
      </p:pic>
      <p:pic>
        <p:nvPicPr>
          <p:cNvPr id="7" name="Imagen 6" descr="Texto&#10;&#10;Descripción generada automáticamente">
            <a:extLst>
              <a:ext uri="{FF2B5EF4-FFF2-40B4-BE49-F238E27FC236}">
                <a16:creationId xmlns:a16="http://schemas.microsoft.com/office/drawing/2014/main" id="{F49BB458-0087-2940-8D0E-76352A6235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2556" y="3429000"/>
            <a:ext cx="5176321" cy="3040602"/>
          </a:xfrm>
          <a:prstGeom prst="rect">
            <a:avLst/>
          </a:prstGeom>
        </p:spPr>
      </p:pic>
    </p:spTree>
    <p:extLst>
      <p:ext uri="{BB962C8B-B14F-4D97-AF65-F5344CB8AC3E}">
        <p14:creationId xmlns:p14="http://schemas.microsoft.com/office/powerpoint/2010/main" val="80013389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K-means. </a:t>
            </a:r>
          </a:p>
        </p:txBody>
      </p:sp>
      <p:sp>
        <p:nvSpPr>
          <p:cNvPr id="4" name="Marcador de contenido 3">
            <a:extLst>
              <a:ext uri="{FF2B5EF4-FFF2-40B4-BE49-F238E27FC236}">
                <a16:creationId xmlns:a16="http://schemas.microsoft.com/office/drawing/2014/main" id="{E4DDDF73-6ED1-305C-2733-E444AFE40B15}"/>
              </a:ext>
            </a:extLst>
          </p:cNvPr>
          <p:cNvSpPr>
            <a:spLocks noGrp="1"/>
          </p:cNvSpPr>
          <p:nvPr>
            <p:ph idx="1"/>
          </p:nvPr>
        </p:nvSpPr>
        <p:spPr/>
        <p:txBody>
          <a:bodyPr>
            <a:normAutofit/>
          </a:bodyPr>
          <a:lstStyle/>
          <a:p>
            <a:r>
              <a:rPr lang="es-ES" dirty="0" err="1"/>
              <a:t>Inizialization</a:t>
            </a:r>
            <a:r>
              <a:rPr lang="es-ES" dirty="0"/>
              <a:t> </a:t>
            </a:r>
            <a:r>
              <a:rPr lang="es-ES" dirty="0" err="1"/>
              <a:t>points</a:t>
            </a:r>
            <a:endParaRPr lang="es-ES" dirty="0"/>
          </a:p>
          <a:p>
            <a:pPr lvl="1"/>
            <a:r>
              <a:rPr lang="en-US" b="1" dirty="0"/>
              <a:t>Milligan</a:t>
            </a:r>
            <a:r>
              <a:rPr lang="en-US" dirty="0"/>
              <a:t>: Apply first agglomerative hierarchical clustering</a:t>
            </a:r>
          </a:p>
          <a:p>
            <a:pPr lvl="1"/>
            <a:r>
              <a:rPr lang="en-US" b="1" dirty="0"/>
              <a:t>K-Means++</a:t>
            </a:r>
            <a:r>
              <a:rPr lang="en-US" dirty="0"/>
              <a:t>: First centroid is selected at random. The next centroid selected is the one which is farthest from the currently selected centroid. This selection is decided based on a weighted probability score. The selection is continued until we have K centroids and then K-means clustering is done using these centroids.</a:t>
            </a:r>
          </a:p>
          <a:p>
            <a:pPr lvl="1"/>
            <a:r>
              <a:rPr lang="en-US" dirty="0"/>
              <a:t> </a:t>
            </a:r>
            <a:r>
              <a:rPr lang="en-US" b="1" i="1" dirty="0"/>
              <a:t>Put yours here</a:t>
            </a:r>
            <a:endParaRPr lang="es-ES" b="1" i="1" dirty="0"/>
          </a:p>
        </p:txBody>
      </p:sp>
    </p:spTree>
    <p:extLst>
      <p:ext uri="{BB962C8B-B14F-4D97-AF65-F5344CB8AC3E}">
        <p14:creationId xmlns:p14="http://schemas.microsoft.com/office/powerpoint/2010/main" val="366870501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k-means approach</a:t>
            </a:r>
          </a:p>
        </p:txBody>
      </p:sp>
      <p:sp>
        <p:nvSpPr>
          <p:cNvPr id="3" name="Content Placeholder 2"/>
          <p:cNvSpPr>
            <a:spLocks noGrp="1"/>
          </p:cNvSpPr>
          <p:nvPr>
            <p:ph idx="1"/>
          </p:nvPr>
        </p:nvSpPr>
        <p:spPr/>
        <p:txBody>
          <a:bodyPr/>
          <a:lstStyle/>
          <a:p>
            <a:r>
              <a:rPr lang="en-US" dirty="0"/>
              <a:t>As the number of clusters K is changed, the cluster memberships can change in arbitrary ways (things that before were not in the same cluster at k-1, can be in the same cluster at k!)</a:t>
            </a:r>
          </a:p>
          <a:p>
            <a:r>
              <a:rPr lang="en-US" dirty="0"/>
              <a:t>Which is the optimal number of clusters????</a:t>
            </a:r>
          </a:p>
        </p:txBody>
      </p:sp>
      <p:pic>
        <p:nvPicPr>
          <p:cNvPr id="4" name="Content Placeholder 7"/>
          <p:cNvPicPr>
            <a:picLocks noChangeAspect="1"/>
          </p:cNvPicPr>
          <p:nvPr/>
        </p:nvPicPr>
        <p:blipFill>
          <a:blip r:embed="rId2"/>
          <a:stretch>
            <a:fillRect/>
          </a:stretch>
        </p:blipFill>
        <p:spPr>
          <a:xfrm>
            <a:off x="3562350" y="3646707"/>
            <a:ext cx="4486275" cy="2783638"/>
          </a:xfrm>
          <a:prstGeom prst="rect">
            <a:avLst/>
          </a:prstGeom>
        </p:spPr>
      </p:pic>
      <p:sp>
        <p:nvSpPr>
          <p:cNvPr id="5" name="TextBox 4"/>
          <p:cNvSpPr txBox="1"/>
          <p:nvPr/>
        </p:nvSpPr>
        <p:spPr>
          <a:xfrm>
            <a:off x="8908772" y="735518"/>
            <a:ext cx="2445028" cy="584775"/>
          </a:xfrm>
          <a:prstGeom prst="rect">
            <a:avLst/>
          </a:prstGeom>
          <a:noFill/>
        </p:spPr>
        <p:txBody>
          <a:bodyPr wrap="none" rtlCol="0">
            <a:spAutoFit/>
          </a:bodyPr>
          <a:lstStyle/>
          <a:p>
            <a:r>
              <a:rPr lang="es-ES" sz="3200" i="1" dirty="0" err="1">
                <a:solidFill>
                  <a:schemeClr val="accent4"/>
                </a:solidFill>
              </a:rPr>
              <a:t>When</a:t>
            </a:r>
            <a:r>
              <a:rPr lang="es-ES" sz="3200" i="1" dirty="0">
                <a:solidFill>
                  <a:schemeClr val="accent4"/>
                </a:solidFill>
              </a:rPr>
              <a:t> to stop</a:t>
            </a:r>
            <a:endParaRPr lang="en-US" sz="3200" i="1" dirty="0">
              <a:solidFill>
                <a:schemeClr val="accent4"/>
              </a:solidFill>
            </a:endParaRPr>
          </a:p>
        </p:txBody>
      </p:sp>
    </p:spTree>
    <p:extLst>
      <p:ext uri="{BB962C8B-B14F-4D97-AF65-F5344CB8AC3E}">
        <p14:creationId xmlns:p14="http://schemas.microsoft.com/office/powerpoint/2010/main" val="74485378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k-means approach</a:t>
            </a:r>
          </a:p>
        </p:txBody>
      </p:sp>
      <p:sp>
        <p:nvSpPr>
          <p:cNvPr id="10" name="Content Placeholder 9"/>
          <p:cNvSpPr>
            <a:spLocks noGrp="1"/>
          </p:cNvSpPr>
          <p:nvPr>
            <p:ph idx="1"/>
          </p:nvPr>
        </p:nvSpPr>
        <p:spPr/>
        <p:txBody>
          <a:bodyPr/>
          <a:lstStyle/>
          <a:p>
            <a:r>
              <a:rPr lang="en-US" b="1" dirty="0" err="1"/>
              <a:t>Calinski</a:t>
            </a:r>
            <a:r>
              <a:rPr lang="en-US" b="1" dirty="0"/>
              <a:t>–</a:t>
            </a:r>
            <a:r>
              <a:rPr lang="en-US" b="1" dirty="0" err="1"/>
              <a:t>Harabasz</a:t>
            </a:r>
            <a:r>
              <a:rPr lang="en-US" b="1" dirty="0"/>
              <a:t> Index</a:t>
            </a:r>
            <a:r>
              <a:rPr lang="en-US" dirty="0"/>
              <a:t>:</a:t>
            </a:r>
          </a:p>
        </p:txBody>
      </p:sp>
      <p:pic>
        <p:nvPicPr>
          <p:cNvPr id="4" name="Imagen 3">
            <a:extLst>
              <a:ext uri="{FF2B5EF4-FFF2-40B4-BE49-F238E27FC236}">
                <a16:creationId xmlns:a16="http://schemas.microsoft.com/office/drawing/2014/main" id="{6E40CCE4-871F-C164-7F5C-8E604A651E11}"/>
              </a:ext>
            </a:extLst>
          </p:cNvPr>
          <p:cNvPicPr>
            <a:picLocks noChangeAspect="1"/>
          </p:cNvPicPr>
          <p:nvPr/>
        </p:nvPicPr>
        <p:blipFill>
          <a:blip r:embed="rId2"/>
          <a:stretch>
            <a:fillRect/>
          </a:stretch>
        </p:blipFill>
        <p:spPr>
          <a:xfrm>
            <a:off x="3615376" y="2424028"/>
            <a:ext cx="4195274" cy="2357522"/>
          </a:xfrm>
          <a:prstGeom prst="rect">
            <a:avLst/>
          </a:prstGeom>
        </p:spPr>
      </p:pic>
      <p:cxnSp>
        <p:nvCxnSpPr>
          <p:cNvPr id="6" name="Conector recto de flecha 5">
            <a:extLst>
              <a:ext uri="{FF2B5EF4-FFF2-40B4-BE49-F238E27FC236}">
                <a16:creationId xmlns:a16="http://schemas.microsoft.com/office/drawing/2014/main" id="{FE9770D7-CF43-5F63-F418-7ACEEDA53032}"/>
              </a:ext>
            </a:extLst>
          </p:cNvPr>
          <p:cNvCxnSpPr>
            <a:cxnSpLocks/>
          </p:cNvCxnSpPr>
          <p:nvPr/>
        </p:nvCxnSpPr>
        <p:spPr>
          <a:xfrm flipV="1">
            <a:off x="5308847" y="4533900"/>
            <a:ext cx="958603" cy="4976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CuadroTexto 7">
            <a:extLst>
              <a:ext uri="{FF2B5EF4-FFF2-40B4-BE49-F238E27FC236}">
                <a16:creationId xmlns:a16="http://schemas.microsoft.com/office/drawing/2014/main" id="{2B457E93-1952-07FD-4286-956F0883FF7C}"/>
              </a:ext>
            </a:extLst>
          </p:cNvPr>
          <p:cNvSpPr txBox="1"/>
          <p:nvPr/>
        </p:nvSpPr>
        <p:spPr>
          <a:xfrm>
            <a:off x="4257548" y="5050274"/>
            <a:ext cx="1838452" cy="369332"/>
          </a:xfrm>
          <a:prstGeom prst="rect">
            <a:avLst/>
          </a:prstGeom>
          <a:noFill/>
        </p:spPr>
        <p:txBody>
          <a:bodyPr wrap="none" rtlCol="0">
            <a:spAutoFit/>
          </a:bodyPr>
          <a:lstStyle/>
          <a:p>
            <a:r>
              <a:rPr lang="es-ES" dirty="0" err="1"/>
              <a:t>Number</a:t>
            </a:r>
            <a:r>
              <a:rPr lang="es-ES" dirty="0"/>
              <a:t> </a:t>
            </a:r>
            <a:r>
              <a:rPr lang="es-ES" dirty="0" err="1"/>
              <a:t>of</a:t>
            </a:r>
            <a:r>
              <a:rPr lang="es-ES" dirty="0"/>
              <a:t> </a:t>
            </a:r>
            <a:r>
              <a:rPr lang="es-ES" dirty="0" err="1"/>
              <a:t>points</a:t>
            </a:r>
            <a:endParaRPr lang="es-ES" dirty="0"/>
          </a:p>
        </p:txBody>
      </p:sp>
      <p:cxnSp>
        <p:nvCxnSpPr>
          <p:cNvPr id="14" name="Conector recto de flecha 13">
            <a:extLst>
              <a:ext uri="{FF2B5EF4-FFF2-40B4-BE49-F238E27FC236}">
                <a16:creationId xmlns:a16="http://schemas.microsoft.com/office/drawing/2014/main" id="{0690873A-A1E7-6B00-DEB1-2C5DF2532FC4}"/>
              </a:ext>
            </a:extLst>
          </p:cNvPr>
          <p:cNvCxnSpPr>
            <a:cxnSpLocks/>
          </p:cNvCxnSpPr>
          <p:nvPr/>
        </p:nvCxnSpPr>
        <p:spPr>
          <a:xfrm flipH="1" flipV="1">
            <a:off x="7226423" y="4533900"/>
            <a:ext cx="986901" cy="4976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CuadroTexto 14">
            <a:extLst>
              <a:ext uri="{FF2B5EF4-FFF2-40B4-BE49-F238E27FC236}">
                <a16:creationId xmlns:a16="http://schemas.microsoft.com/office/drawing/2014/main" id="{8B85CA2A-2952-C2C9-452A-0B0AF2F55919}"/>
              </a:ext>
            </a:extLst>
          </p:cNvPr>
          <p:cNvSpPr txBox="1"/>
          <p:nvPr/>
        </p:nvSpPr>
        <p:spPr>
          <a:xfrm>
            <a:off x="7162025" y="5050274"/>
            <a:ext cx="1970989" cy="369332"/>
          </a:xfrm>
          <a:prstGeom prst="rect">
            <a:avLst/>
          </a:prstGeom>
          <a:noFill/>
        </p:spPr>
        <p:txBody>
          <a:bodyPr wrap="none" rtlCol="0">
            <a:spAutoFit/>
          </a:bodyPr>
          <a:lstStyle/>
          <a:p>
            <a:r>
              <a:rPr lang="es-ES" dirty="0" err="1"/>
              <a:t>Number</a:t>
            </a:r>
            <a:r>
              <a:rPr lang="es-ES" dirty="0"/>
              <a:t> </a:t>
            </a:r>
            <a:r>
              <a:rPr lang="es-ES" dirty="0" err="1"/>
              <a:t>of</a:t>
            </a:r>
            <a:r>
              <a:rPr lang="es-ES" dirty="0"/>
              <a:t> </a:t>
            </a:r>
            <a:r>
              <a:rPr lang="es-ES" dirty="0" err="1"/>
              <a:t>clusters</a:t>
            </a:r>
            <a:endParaRPr lang="es-ES" dirty="0"/>
          </a:p>
        </p:txBody>
      </p:sp>
      <p:cxnSp>
        <p:nvCxnSpPr>
          <p:cNvPr id="16" name="Conector recto de flecha 15">
            <a:extLst>
              <a:ext uri="{FF2B5EF4-FFF2-40B4-BE49-F238E27FC236}">
                <a16:creationId xmlns:a16="http://schemas.microsoft.com/office/drawing/2014/main" id="{DE2A77E7-1C92-4E6C-E59B-31348C31AF64}"/>
              </a:ext>
            </a:extLst>
          </p:cNvPr>
          <p:cNvCxnSpPr>
            <a:cxnSpLocks/>
          </p:cNvCxnSpPr>
          <p:nvPr/>
        </p:nvCxnSpPr>
        <p:spPr>
          <a:xfrm flipH="1">
            <a:off x="7359588" y="3923930"/>
            <a:ext cx="113634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CuadroTexto 18">
            <a:extLst>
              <a:ext uri="{FF2B5EF4-FFF2-40B4-BE49-F238E27FC236}">
                <a16:creationId xmlns:a16="http://schemas.microsoft.com/office/drawing/2014/main" id="{C5DF8F07-2E32-07E6-00CE-04C955D4C120}"/>
              </a:ext>
            </a:extLst>
          </p:cNvPr>
          <p:cNvSpPr txBox="1"/>
          <p:nvPr/>
        </p:nvSpPr>
        <p:spPr>
          <a:xfrm>
            <a:off x="8495930" y="3739264"/>
            <a:ext cx="3281155" cy="369332"/>
          </a:xfrm>
          <a:prstGeom prst="rect">
            <a:avLst/>
          </a:prstGeom>
          <a:noFill/>
        </p:spPr>
        <p:txBody>
          <a:bodyPr wrap="none" rtlCol="0">
            <a:spAutoFit/>
          </a:bodyPr>
          <a:lstStyle/>
          <a:p>
            <a:r>
              <a:rPr lang="es-ES" dirty="0" err="1"/>
              <a:t>Distance</a:t>
            </a:r>
            <a:r>
              <a:rPr lang="es-ES" dirty="0"/>
              <a:t> </a:t>
            </a:r>
            <a:r>
              <a:rPr lang="es-ES" dirty="0" err="1"/>
              <a:t>of</a:t>
            </a:r>
            <a:r>
              <a:rPr lang="es-ES" dirty="0"/>
              <a:t> </a:t>
            </a:r>
            <a:r>
              <a:rPr lang="es-ES" dirty="0" err="1"/>
              <a:t>points</a:t>
            </a:r>
            <a:r>
              <a:rPr lang="es-ES" dirty="0"/>
              <a:t> </a:t>
            </a:r>
            <a:r>
              <a:rPr lang="es-ES" dirty="0" err="1"/>
              <a:t>within</a:t>
            </a:r>
            <a:r>
              <a:rPr lang="es-ES" dirty="0"/>
              <a:t> </a:t>
            </a:r>
            <a:r>
              <a:rPr lang="es-ES" dirty="0" err="1"/>
              <a:t>clusters</a:t>
            </a:r>
            <a:endParaRPr lang="es-ES" dirty="0"/>
          </a:p>
        </p:txBody>
      </p:sp>
      <p:cxnSp>
        <p:nvCxnSpPr>
          <p:cNvPr id="20" name="Conector recto de flecha 19">
            <a:extLst>
              <a:ext uri="{FF2B5EF4-FFF2-40B4-BE49-F238E27FC236}">
                <a16:creationId xmlns:a16="http://schemas.microsoft.com/office/drawing/2014/main" id="{76ED77BE-8EAD-E29F-359C-5E47D6741270}"/>
              </a:ext>
            </a:extLst>
          </p:cNvPr>
          <p:cNvCxnSpPr>
            <a:cxnSpLocks/>
          </p:cNvCxnSpPr>
          <p:nvPr/>
        </p:nvCxnSpPr>
        <p:spPr>
          <a:xfrm flipH="1">
            <a:off x="7378822" y="3046519"/>
            <a:ext cx="113634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CuadroTexto 20">
            <a:extLst>
              <a:ext uri="{FF2B5EF4-FFF2-40B4-BE49-F238E27FC236}">
                <a16:creationId xmlns:a16="http://schemas.microsoft.com/office/drawing/2014/main" id="{6D59E174-7FF8-D296-083E-2753F24F8AB0}"/>
              </a:ext>
            </a:extLst>
          </p:cNvPr>
          <p:cNvSpPr txBox="1"/>
          <p:nvPr/>
        </p:nvSpPr>
        <p:spPr>
          <a:xfrm>
            <a:off x="8515164" y="2861853"/>
            <a:ext cx="3521541" cy="369332"/>
          </a:xfrm>
          <a:prstGeom prst="rect">
            <a:avLst/>
          </a:prstGeom>
          <a:noFill/>
        </p:spPr>
        <p:txBody>
          <a:bodyPr wrap="none" rtlCol="0">
            <a:spAutoFit/>
          </a:bodyPr>
          <a:lstStyle/>
          <a:p>
            <a:r>
              <a:rPr lang="es-ES" dirty="0" err="1"/>
              <a:t>Distance</a:t>
            </a:r>
            <a:r>
              <a:rPr lang="es-ES" dirty="0"/>
              <a:t> </a:t>
            </a:r>
            <a:r>
              <a:rPr lang="es-ES" dirty="0" err="1"/>
              <a:t>of</a:t>
            </a:r>
            <a:r>
              <a:rPr lang="es-ES" dirty="0"/>
              <a:t> </a:t>
            </a:r>
            <a:r>
              <a:rPr lang="es-ES" dirty="0" err="1"/>
              <a:t>points</a:t>
            </a:r>
            <a:r>
              <a:rPr lang="es-ES" dirty="0"/>
              <a:t> Between </a:t>
            </a:r>
            <a:r>
              <a:rPr lang="es-ES" dirty="0" err="1"/>
              <a:t>clusters</a:t>
            </a:r>
            <a:endParaRPr lang="es-ES" dirty="0"/>
          </a:p>
        </p:txBody>
      </p:sp>
      <p:cxnSp>
        <p:nvCxnSpPr>
          <p:cNvPr id="22" name="Conector recto de flecha 21">
            <a:extLst>
              <a:ext uri="{FF2B5EF4-FFF2-40B4-BE49-F238E27FC236}">
                <a16:creationId xmlns:a16="http://schemas.microsoft.com/office/drawing/2014/main" id="{449F46CC-A10C-5313-FF1E-DD4058B1D7A0}"/>
              </a:ext>
            </a:extLst>
          </p:cNvPr>
          <p:cNvCxnSpPr>
            <a:cxnSpLocks/>
          </p:cNvCxnSpPr>
          <p:nvPr/>
        </p:nvCxnSpPr>
        <p:spPr>
          <a:xfrm flipV="1">
            <a:off x="2896224" y="3869488"/>
            <a:ext cx="1139300" cy="7250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CuadroTexto 23">
            <a:extLst>
              <a:ext uri="{FF2B5EF4-FFF2-40B4-BE49-F238E27FC236}">
                <a16:creationId xmlns:a16="http://schemas.microsoft.com/office/drawing/2014/main" id="{3B2942E0-4D53-C452-74F4-D0601C50E60E}"/>
              </a:ext>
            </a:extLst>
          </p:cNvPr>
          <p:cNvSpPr txBox="1"/>
          <p:nvPr/>
        </p:nvSpPr>
        <p:spPr>
          <a:xfrm>
            <a:off x="1160916" y="4680914"/>
            <a:ext cx="2876828" cy="646331"/>
          </a:xfrm>
          <a:prstGeom prst="rect">
            <a:avLst/>
          </a:prstGeom>
          <a:noFill/>
        </p:spPr>
        <p:txBody>
          <a:bodyPr wrap="square" rtlCol="0">
            <a:spAutoFit/>
          </a:bodyPr>
          <a:lstStyle/>
          <a:p>
            <a:r>
              <a:rPr lang="es-ES" dirty="0"/>
              <a:t>Do </a:t>
            </a:r>
            <a:r>
              <a:rPr lang="es-ES" dirty="0" err="1"/>
              <a:t>we</a:t>
            </a:r>
            <a:r>
              <a:rPr lang="es-ES" dirty="0"/>
              <a:t> </a:t>
            </a:r>
            <a:r>
              <a:rPr lang="es-ES" dirty="0" err="1"/>
              <a:t>want</a:t>
            </a:r>
            <a:r>
              <a:rPr lang="es-ES" dirty="0"/>
              <a:t> </a:t>
            </a:r>
            <a:r>
              <a:rPr lang="es-ES" dirty="0" err="1"/>
              <a:t>to</a:t>
            </a:r>
            <a:r>
              <a:rPr lang="es-ES" dirty="0"/>
              <a:t> </a:t>
            </a:r>
            <a:r>
              <a:rPr lang="es-ES" dirty="0" err="1"/>
              <a:t>maximize</a:t>
            </a:r>
            <a:r>
              <a:rPr lang="es-ES" dirty="0"/>
              <a:t> </a:t>
            </a:r>
            <a:r>
              <a:rPr lang="es-ES" dirty="0" err="1"/>
              <a:t>or</a:t>
            </a:r>
            <a:r>
              <a:rPr lang="es-ES" dirty="0"/>
              <a:t> </a:t>
            </a:r>
            <a:r>
              <a:rPr lang="es-ES" dirty="0" err="1"/>
              <a:t>minimize</a:t>
            </a:r>
            <a:r>
              <a:rPr lang="es-ES" dirty="0"/>
              <a:t> </a:t>
            </a:r>
            <a:r>
              <a:rPr lang="es-ES" dirty="0" err="1"/>
              <a:t>this</a:t>
            </a:r>
            <a:r>
              <a:rPr lang="es-ES" dirty="0"/>
              <a:t> </a:t>
            </a:r>
            <a:r>
              <a:rPr lang="es-ES" dirty="0" err="1"/>
              <a:t>function</a:t>
            </a:r>
            <a:r>
              <a:rPr lang="es-ES" dirty="0"/>
              <a:t>?</a:t>
            </a:r>
          </a:p>
        </p:txBody>
      </p:sp>
    </p:spTree>
    <p:extLst>
      <p:ext uri="{BB962C8B-B14F-4D97-AF65-F5344CB8AC3E}">
        <p14:creationId xmlns:p14="http://schemas.microsoft.com/office/powerpoint/2010/main" val="125274483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k-means approach</a:t>
            </a:r>
          </a:p>
        </p:txBody>
      </p:sp>
      <p:sp>
        <p:nvSpPr>
          <p:cNvPr id="10" name="Content Placeholder 9"/>
          <p:cNvSpPr>
            <a:spLocks noGrp="1"/>
          </p:cNvSpPr>
          <p:nvPr>
            <p:ph idx="1"/>
          </p:nvPr>
        </p:nvSpPr>
        <p:spPr/>
        <p:txBody>
          <a:bodyPr/>
          <a:lstStyle/>
          <a:p>
            <a:r>
              <a:rPr lang="en-US" dirty="0"/>
              <a:t>A silhouette approach</a:t>
            </a:r>
          </a:p>
        </p:txBody>
      </p:sp>
      <p:pic>
        <p:nvPicPr>
          <p:cNvPr id="11" name="Picture 10"/>
          <p:cNvPicPr>
            <a:picLocks noChangeAspect="1"/>
          </p:cNvPicPr>
          <p:nvPr/>
        </p:nvPicPr>
        <p:blipFill>
          <a:blip r:embed="rId2"/>
          <a:stretch>
            <a:fillRect/>
          </a:stretch>
        </p:blipFill>
        <p:spPr>
          <a:xfrm>
            <a:off x="838200" y="2343647"/>
            <a:ext cx="6461222" cy="4158865"/>
          </a:xfrm>
          <a:prstGeom prst="rect">
            <a:avLst/>
          </a:prstGeom>
        </p:spPr>
      </p:pic>
      <p:pic>
        <p:nvPicPr>
          <p:cNvPr id="12" name="Picture 11"/>
          <p:cNvPicPr>
            <a:picLocks noChangeAspect="1"/>
          </p:cNvPicPr>
          <p:nvPr/>
        </p:nvPicPr>
        <p:blipFill>
          <a:blip r:embed="rId3"/>
          <a:stretch>
            <a:fillRect/>
          </a:stretch>
        </p:blipFill>
        <p:spPr>
          <a:xfrm>
            <a:off x="7837799" y="2343647"/>
            <a:ext cx="4079251" cy="1234440"/>
          </a:xfrm>
          <a:prstGeom prst="rect">
            <a:avLst/>
          </a:prstGeom>
        </p:spPr>
      </p:pic>
      <p:pic>
        <p:nvPicPr>
          <p:cNvPr id="13" name="Picture 12"/>
          <p:cNvPicPr>
            <a:picLocks noChangeAspect="1"/>
          </p:cNvPicPr>
          <p:nvPr/>
        </p:nvPicPr>
        <p:blipFill>
          <a:blip r:embed="rId4"/>
          <a:stretch>
            <a:fillRect/>
          </a:stretch>
        </p:blipFill>
        <p:spPr>
          <a:xfrm>
            <a:off x="8731349" y="3762119"/>
            <a:ext cx="2292150" cy="660960"/>
          </a:xfrm>
          <a:prstGeom prst="rect">
            <a:avLst/>
          </a:prstGeom>
        </p:spPr>
      </p:pic>
    </p:spTree>
    <p:extLst>
      <p:ext uri="{BB962C8B-B14F-4D97-AF65-F5344CB8AC3E}">
        <p14:creationId xmlns:p14="http://schemas.microsoft.com/office/powerpoint/2010/main" val="184891842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k-means approach</a:t>
            </a:r>
          </a:p>
        </p:txBody>
      </p:sp>
      <mc:AlternateContent xmlns:mc="http://schemas.openxmlformats.org/markup-compatibility/2006" xmlns:a14="http://schemas.microsoft.com/office/drawing/2010/main">
        <mc:Choice Requires="a14">
          <p:sp>
            <p:nvSpPr>
              <p:cNvPr id="10" name="Content Placeholder 9"/>
              <p:cNvSpPr>
                <a:spLocks noGrp="1"/>
              </p:cNvSpPr>
              <p:nvPr>
                <p:ph idx="1"/>
              </p:nvPr>
            </p:nvSpPr>
            <p:spPr/>
            <p:txBody>
              <a:bodyPr>
                <a:normAutofit fontScale="92500" lnSpcReduction="10000"/>
              </a:bodyPr>
              <a:lstStyle/>
              <a:p>
                <a:r>
                  <a:rPr lang="en-US" dirty="0"/>
                  <a:t>Gap Statistic: Generate B different datasets. Compute within cluster sum of squares (</a:t>
                </a:r>
                <a14:m>
                  <m:oMath xmlns:m="http://schemas.openxmlformats.org/officeDocument/2006/math">
                    <m:sSubSup>
                      <m:sSubSupPr>
                        <m:ctrlPr>
                          <a:rPr lang="en-US" i="1" smtClean="0">
                            <a:latin typeface="Cambria Math" panose="02040503050406030204" pitchFamily="18" charset="0"/>
                          </a:rPr>
                        </m:ctrlPr>
                      </m:sSubSupPr>
                      <m:e>
                        <m:r>
                          <a:rPr lang="es-ES" b="0" i="1" smtClean="0">
                            <a:latin typeface="Cambria Math" panose="02040503050406030204" pitchFamily="18" charset="0"/>
                          </a:rPr>
                          <m:t>𝑊</m:t>
                        </m:r>
                      </m:e>
                      <m:sub>
                        <m:r>
                          <a:rPr lang="es-ES" b="0" i="1" smtClean="0">
                            <a:latin typeface="Cambria Math" panose="02040503050406030204" pitchFamily="18" charset="0"/>
                          </a:rPr>
                          <m:t>𝑏</m:t>
                        </m:r>
                      </m:sub>
                      <m:sup>
                        <m:r>
                          <a:rPr lang="es-ES" b="0" i="1" smtClean="0">
                            <a:latin typeface="Cambria Math" panose="02040503050406030204" pitchFamily="18" charset="0"/>
                          </a:rPr>
                          <m:t>∗</m:t>
                        </m:r>
                      </m:sup>
                    </m:sSubSup>
                  </m:oMath>
                </a14:m>
                <a:r>
                  <a:rPr lang="en-US" dirty="0"/>
                  <a:t>).</a:t>
                </a:r>
              </a:p>
              <a:p>
                <a:endParaRPr lang="en-US" dirty="0"/>
              </a:p>
              <a:p>
                <a:endParaRPr lang="en-US" dirty="0"/>
              </a:p>
              <a:p>
                <a:endParaRPr lang="en-US" dirty="0"/>
              </a:p>
              <a:p>
                <a:endParaRPr lang="en-US" dirty="0"/>
              </a:p>
              <a:p>
                <a:endParaRPr lang="en-US" dirty="0"/>
              </a:p>
              <a:p>
                <a:endParaRPr lang="en-US" dirty="0"/>
              </a:p>
              <a:p>
                <a:endParaRPr lang="en-US" dirty="0"/>
              </a:p>
              <a:p>
                <a:r>
                  <a:rPr lang="en-US" dirty="0"/>
                  <a:t>Many others!</a:t>
                </a:r>
              </a:p>
            </p:txBody>
          </p:sp>
        </mc:Choice>
        <mc:Fallback xmlns="">
          <p:sp>
            <p:nvSpPr>
              <p:cNvPr id="10" name="Content Placeholder 9"/>
              <p:cNvSpPr>
                <a:spLocks noGrp="1" noRot="1" noChangeAspect="1" noMove="1" noResize="1" noEditPoints="1" noAdjustHandles="1" noChangeArrowheads="1" noChangeShapeType="1" noTextEdit="1"/>
              </p:cNvSpPr>
              <p:nvPr>
                <p:ph idx="1"/>
              </p:nvPr>
            </p:nvSpPr>
            <p:spPr>
              <a:blipFill>
                <a:blip r:embed="rId2"/>
                <a:stretch>
                  <a:fillRect l="-928" t="-2801" r="-1101" b="-2241"/>
                </a:stretch>
              </a:blipFill>
            </p:spPr>
            <p:txBody>
              <a:bodyPr/>
              <a:lstStyle/>
              <a:p>
                <a:r>
                  <a:rPr lang="es-ES">
                    <a:noFill/>
                  </a:rPr>
                  <a:t> </a:t>
                </a:r>
              </a:p>
            </p:txBody>
          </p:sp>
        </mc:Fallback>
      </mc:AlternateContent>
      <p:pic>
        <p:nvPicPr>
          <p:cNvPr id="4" name="Imagen 3">
            <a:extLst>
              <a:ext uri="{FF2B5EF4-FFF2-40B4-BE49-F238E27FC236}">
                <a16:creationId xmlns:a16="http://schemas.microsoft.com/office/drawing/2014/main" id="{2123B25A-9874-6EC6-7CDE-DD74D42DFEDD}"/>
              </a:ext>
            </a:extLst>
          </p:cNvPr>
          <p:cNvPicPr>
            <a:picLocks noChangeAspect="1"/>
          </p:cNvPicPr>
          <p:nvPr/>
        </p:nvPicPr>
        <p:blipFill>
          <a:blip r:embed="rId3"/>
          <a:stretch>
            <a:fillRect/>
          </a:stretch>
        </p:blipFill>
        <p:spPr>
          <a:xfrm>
            <a:off x="2860840" y="2742906"/>
            <a:ext cx="5820526" cy="1038981"/>
          </a:xfrm>
          <a:prstGeom prst="rect">
            <a:avLst/>
          </a:prstGeom>
        </p:spPr>
      </p:pic>
      <p:pic>
        <p:nvPicPr>
          <p:cNvPr id="6" name="Imagen 5">
            <a:extLst>
              <a:ext uri="{FF2B5EF4-FFF2-40B4-BE49-F238E27FC236}">
                <a16:creationId xmlns:a16="http://schemas.microsoft.com/office/drawing/2014/main" id="{629202C4-BECF-92C0-1951-E0689EE0E535}"/>
              </a:ext>
            </a:extLst>
          </p:cNvPr>
          <p:cNvPicPr>
            <a:picLocks noChangeAspect="1"/>
          </p:cNvPicPr>
          <p:nvPr/>
        </p:nvPicPr>
        <p:blipFill>
          <a:blip r:embed="rId4"/>
          <a:stretch>
            <a:fillRect/>
          </a:stretch>
        </p:blipFill>
        <p:spPr>
          <a:xfrm>
            <a:off x="3975389" y="4529541"/>
            <a:ext cx="3591426" cy="609685"/>
          </a:xfrm>
          <a:prstGeom prst="rect">
            <a:avLst/>
          </a:prstGeom>
        </p:spPr>
      </p:pic>
      <p:sp>
        <p:nvSpPr>
          <p:cNvPr id="7" name="CuadroTexto 6">
            <a:extLst>
              <a:ext uri="{FF2B5EF4-FFF2-40B4-BE49-F238E27FC236}">
                <a16:creationId xmlns:a16="http://schemas.microsoft.com/office/drawing/2014/main" id="{CB23A06F-2F81-28E1-75F0-6C6AE06985CF}"/>
              </a:ext>
            </a:extLst>
          </p:cNvPr>
          <p:cNvSpPr txBox="1"/>
          <p:nvPr/>
        </p:nvSpPr>
        <p:spPr>
          <a:xfrm>
            <a:off x="4177859" y="3999664"/>
            <a:ext cx="3237361" cy="369332"/>
          </a:xfrm>
          <a:prstGeom prst="rect">
            <a:avLst/>
          </a:prstGeom>
          <a:noFill/>
        </p:spPr>
        <p:txBody>
          <a:bodyPr wrap="none" rtlCol="0">
            <a:spAutoFit/>
          </a:bodyPr>
          <a:lstStyle/>
          <a:p>
            <a:r>
              <a:rPr lang="es-ES" dirty="0"/>
              <a:t>Pick </a:t>
            </a:r>
            <a:r>
              <a:rPr lang="es-ES" dirty="0" err="1"/>
              <a:t>the</a:t>
            </a:r>
            <a:r>
              <a:rPr lang="es-ES" dirty="0"/>
              <a:t> </a:t>
            </a:r>
            <a:r>
              <a:rPr lang="es-ES" dirty="0" err="1"/>
              <a:t>number</a:t>
            </a:r>
            <a:r>
              <a:rPr lang="es-ES" dirty="0"/>
              <a:t> </a:t>
            </a:r>
            <a:r>
              <a:rPr lang="es-ES" dirty="0" err="1"/>
              <a:t>of</a:t>
            </a:r>
            <a:r>
              <a:rPr lang="es-ES" dirty="0"/>
              <a:t> </a:t>
            </a:r>
            <a:r>
              <a:rPr lang="es-ES" dirty="0" err="1"/>
              <a:t>clusters</a:t>
            </a:r>
            <a:r>
              <a:rPr lang="es-ES" dirty="0"/>
              <a:t> K so:</a:t>
            </a:r>
          </a:p>
        </p:txBody>
      </p:sp>
      <p:pic>
        <p:nvPicPr>
          <p:cNvPr id="9" name="Imagen 8">
            <a:extLst>
              <a:ext uri="{FF2B5EF4-FFF2-40B4-BE49-F238E27FC236}">
                <a16:creationId xmlns:a16="http://schemas.microsoft.com/office/drawing/2014/main" id="{D7F43970-A1EB-D5B8-B98A-E7F090AC9AD4}"/>
              </a:ext>
            </a:extLst>
          </p:cNvPr>
          <p:cNvPicPr>
            <a:picLocks noChangeAspect="1"/>
          </p:cNvPicPr>
          <p:nvPr/>
        </p:nvPicPr>
        <p:blipFill>
          <a:blip r:embed="rId5"/>
          <a:stretch>
            <a:fillRect/>
          </a:stretch>
        </p:blipFill>
        <p:spPr>
          <a:xfrm>
            <a:off x="1313745" y="5139226"/>
            <a:ext cx="8783276" cy="504895"/>
          </a:xfrm>
          <a:prstGeom prst="rect">
            <a:avLst/>
          </a:prstGeom>
        </p:spPr>
      </p:pic>
    </p:spTree>
    <p:extLst>
      <p:ext uri="{BB962C8B-B14F-4D97-AF65-F5344CB8AC3E}">
        <p14:creationId xmlns:p14="http://schemas.microsoft.com/office/powerpoint/2010/main" val="13963963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ECD19448-58E5-4541-83C1-BA16E6AF0E7C}"/>
              </a:ext>
            </a:extLst>
          </p:cNvPr>
          <p:cNvSpPr/>
          <p:nvPr/>
        </p:nvSpPr>
        <p:spPr>
          <a:xfrm>
            <a:off x="4452940" y="1571627"/>
            <a:ext cx="714375" cy="71437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5" name="Rectangle 4">
            <a:extLst>
              <a:ext uri="{FF2B5EF4-FFF2-40B4-BE49-F238E27FC236}">
                <a16:creationId xmlns:a16="http://schemas.microsoft.com/office/drawing/2014/main" id="{5C0E6013-D943-4A43-9B68-71B67566D87F}"/>
              </a:ext>
            </a:extLst>
          </p:cNvPr>
          <p:cNvSpPr/>
          <p:nvPr/>
        </p:nvSpPr>
        <p:spPr>
          <a:xfrm>
            <a:off x="6191250" y="1604965"/>
            <a:ext cx="642938" cy="64293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6" name="Rectangle 5">
            <a:extLst>
              <a:ext uri="{FF2B5EF4-FFF2-40B4-BE49-F238E27FC236}">
                <a16:creationId xmlns:a16="http://schemas.microsoft.com/office/drawing/2014/main" id="{4C89522C-A3DF-4F15-A24C-F15B1878795B}"/>
              </a:ext>
            </a:extLst>
          </p:cNvPr>
          <p:cNvSpPr/>
          <p:nvPr/>
        </p:nvSpPr>
        <p:spPr>
          <a:xfrm>
            <a:off x="4167190" y="3143250"/>
            <a:ext cx="642937" cy="64293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7" name="Rectangle 6">
            <a:extLst>
              <a:ext uri="{FF2B5EF4-FFF2-40B4-BE49-F238E27FC236}">
                <a16:creationId xmlns:a16="http://schemas.microsoft.com/office/drawing/2014/main" id="{56C914FF-E801-4522-B55D-D11639AD4D32}"/>
              </a:ext>
            </a:extLst>
          </p:cNvPr>
          <p:cNvSpPr/>
          <p:nvPr/>
        </p:nvSpPr>
        <p:spPr>
          <a:xfrm>
            <a:off x="5453065" y="3143250"/>
            <a:ext cx="642937" cy="64293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8" name="Oval 7">
            <a:extLst>
              <a:ext uri="{FF2B5EF4-FFF2-40B4-BE49-F238E27FC236}">
                <a16:creationId xmlns:a16="http://schemas.microsoft.com/office/drawing/2014/main" id="{EBAAD98C-665B-4F59-9A45-8C09EE516018}"/>
              </a:ext>
            </a:extLst>
          </p:cNvPr>
          <p:cNvSpPr/>
          <p:nvPr/>
        </p:nvSpPr>
        <p:spPr>
          <a:xfrm>
            <a:off x="6810377" y="3071815"/>
            <a:ext cx="714375" cy="71437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9" name="Oval 8">
            <a:extLst>
              <a:ext uri="{FF2B5EF4-FFF2-40B4-BE49-F238E27FC236}">
                <a16:creationId xmlns:a16="http://schemas.microsoft.com/office/drawing/2014/main" id="{8EC45AB0-53FC-4EE9-A7B8-62E4F126FFB6}"/>
              </a:ext>
            </a:extLst>
          </p:cNvPr>
          <p:cNvSpPr/>
          <p:nvPr/>
        </p:nvSpPr>
        <p:spPr>
          <a:xfrm>
            <a:off x="2576515" y="3109915"/>
            <a:ext cx="714375" cy="71437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0" name="Rectangle 9">
            <a:extLst>
              <a:ext uri="{FF2B5EF4-FFF2-40B4-BE49-F238E27FC236}">
                <a16:creationId xmlns:a16="http://schemas.microsoft.com/office/drawing/2014/main" id="{F9456D45-1819-4407-8D66-0ACA5FC77914}"/>
              </a:ext>
            </a:extLst>
          </p:cNvPr>
          <p:cNvSpPr/>
          <p:nvPr/>
        </p:nvSpPr>
        <p:spPr>
          <a:xfrm>
            <a:off x="8177215" y="3109915"/>
            <a:ext cx="642937" cy="64293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1" name="Oval 10">
            <a:extLst>
              <a:ext uri="{FF2B5EF4-FFF2-40B4-BE49-F238E27FC236}">
                <a16:creationId xmlns:a16="http://schemas.microsoft.com/office/drawing/2014/main" id="{247E8DD1-A1DA-409B-A0FD-8211B27C2382}"/>
              </a:ext>
            </a:extLst>
          </p:cNvPr>
          <p:cNvSpPr/>
          <p:nvPr/>
        </p:nvSpPr>
        <p:spPr>
          <a:xfrm>
            <a:off x="3309940" y="4500565"/>
            <a:ext cx="714375" cy="71437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2" name="Oval 11">
            <a:extLst>
              <a:ext uri="{FF2B5EF4-FFF2-40B4-BE49-F238E27FC236}">
                <a16:creationId xmlns:a16="http://schemas.microsoft.com/office/drawing/2014/main" id="{FFF00D93-D38A-4927-8872-7786014CC201}"/>
              </a:ext>
            </a:extLst>
          </p:cNvPr>
          <p:cNvSpPr/>
          <p:nvPr/>
        </p:nvSpPr>
        <p:spPr>
          <a:xfrm>
            <a:off x="8382002" y="4429127"/>
            <a:ext cx="714375" cy="71437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3" name="Rectangle 12">
            <a:extLst>
              <a:ext uri="{FF2B5EF4-FFF2-40B4-BE49-F238E27FC236}">
                <a16:creationId xmlns:a16="http://schemas.microsoft.com/office/drawing/2014/main" id="{4C2896C0-CF32-4E57-80CB-D2DA999AA356}"/>
              </a:ext>
            </a:extLst>
          </p:cNvPr>
          <p:cNvSpPr/>
          <p:nvPr/>
        </p:nvSpPr>
        <p:spPr>
          <a:xfrm>
            <a:off x="6667500" y="4500565"/>
            <a:ext cx="642938" cy="64293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nvGrpSpPr>
          <p:cNvPr id="10253" name="Group 49">
            <a:extLst>
              <a:ext uri="{FF2B5EF4-FFF2-40B4-BE49-F238E27FC236}">
                <a16:creationId xmlns:a16="http://schemas.microsoft.com/office/drawing/2014/main" id="{5E0F9C4F-CEF1-48B5-90F1-138AD1ADF7AB}"/>
              </a:ext>
            </a:extLst>
          </p:cNvPr>
          <p:cNvGrpSpPr>
            <a:grpSpLocks/>
          </p:cNvGrpSpPr>
          <p:nvPr/>
        </p:nvGrpSpPr>
        <p:grpSpPr bwMode="auto">
          <a:xfrm>
            <a:off x="3290888" y="1925638"/>
            <a:ext cx="5448300" cy="2576512"/>
            <a:chOff x="1766868" y="1926430"/>
            <a:chExt cx="5448339" cy="2574934"/>
          </a:xfrm>
        </p:grpSpPr>
        <p:cxnSp>
          <p:nvCxnSpPr>
            <p:cNvPr id="15" name="Straight Connector 14">
              <a:extLst>
                <a:ext uri="{FF2B5EF4-FFF2-40B4-BE49-F238E27FC236}">
                  <a16:creationId xmlns:a16="http://schemas.microsoft.com/office/drawing/2014/main" id="{CF0A6D25-0E61-41E0-BA8E-23EBACB16944}"/>
                </a:ext>
              </a:extLst>
            </p:cNvPr>
            <p:cNvCxnSpPr>
              <a:stCxn id="4" idx="6"/>
              <a:endCxn id="5" idx="1"/>
            </p:cNvCxnSpPr>
            <p:nvPr/>
          </p:nvCxnSpPr>
          <p:spPr>
            <a:xfrm flipV="1">
              <a:off x="3643306" y="1926430"/>
              <a:ext cx="1023944" cy="1586"/>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C1E6C93B-7D28-4C0E-A9A4-FE5CD7ECDFC0}"/>
                </a:ext>
              </a:extLst>
            </p:cNvPr>
            <p:cNvCxnSpPr>
              <a:stCxn id="6" idx="0"/>
            </p:cNvCxnSpPr>
            <p:nvPr/>
          </p:nvCxnSpPr>
          <p:spPr>
            <a:xfrm rot="16200000" flipV="1">
              <a:off x="2768708" y="2946566"/>
              <a:ext cx="390286" cy="3175"/>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5E7AD381-B814-4405-A768-FF69C4804FA9}"/>
                </a:ext>
              </a:extLst>
            </p:cNvPr>
            <p:cNvCxnSpPr/>
            <p:nvPr/>
          </p:nvCxnSpPr>
          <p:spPr>
            <a:xfrm flipV="1">
              <a:off x="2962264" y="2787914"/>
              <a:ext cx="2681307" cy="3173"/>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C3F3BB-2D6B-485E-A42D-77AD864DE1F0}"/>
                </a:ext>
              </a:extLst>
            </p:cNvPr>
            <p:cNvCxnSpPr>
              <a:stCxn id="8" idx="0"/>
            </p:cNvCxnSpPr>
            <p:nvPr/>
          </p:nvCxnSpPr>
          <p:spPr>
            <a:xfrm rot="5400000" flipH="1" flipV="1">
              <a:off x="5499989" y="2928322"/>
              <a:ext cx="285575" cy="1588"/>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4920A0F8-A1CF-4724-93CB-50618DAE2867}"/>
                </a:ext>
              </a:extLst>
            </p:cNvPr>
            <p:cNvCxnSpPr>
              <a:endCxn id="7" idx="0"/>
            </p:cNvCxnSpPr>
            <p:nvPr/>
          </p:nvCxnSpPr>
          <p:spPr>
            <a:xfrm rot="16200000" flipH="1">
              <a:off x="4058555" y="2952116"/>
              <a:ext cx="371247" cy="11113"/>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94196C77-BC28-441B-9623-2D4D2B1D8390}"/>
                </a:ext>
              </a:extLst>
            </p:cNvPr>
            <p:cNvCxnSpPr/>
            <p:nvPr/>
          </p:nvCxnSpPr>
          <p:spPr>
            <a:xfrm rot="5400000">
              <a:off x="3642778" y="2357172"/>
              <a:ext cx="856725" cy="1588"/>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E245ECA-00BD-46E0-B108-074C0CA79221}"/>
                </a:ext>
              </a:extLst>
            </p:cNvPr>
            <p:cNvCxnSpPr>
              <a:stCxn id="6" idx="1"/>
              <a:endCxn id="9" idx="6"/>
            </p:cNvCxnSpPr>
            <p:nvPr/>
          </p:nvCxnSpPr>
          <p:spPr>
            <a:xfrm rot="10800000" flipV="1">
              <a:off x="1766868" y="3465362"/>
              <a:ext cx="876306" cy="1586"/>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99496E53-A3DF-4EF0-95C7-F6D6D5A191F8}"/>
                </a:ext>
              </a:extLst>
            </p:cNvPr>
            <p:cNvCxnSpPr>
              <a:endCxn id="11" idx="0"/>
            </p:cNvCxnSpPr>
            <p:nvPr/>
          </p:nvCxnSpPr>
          <p:spPr>
            <a:xfrm rot="5400000">
              <a:off x="1643352" y="4000020"/>
              <a:ext cx="999512" cy="3175"/>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616E6066-A9D5-48AC-AD34-E7F4CEE6D565}"/>
                </a:ext>
              </a:extLst>
            </p:cNvPr>
            <p:cNvCxnSpPr>
              <a:stCxn id="8" idx="6"/>
              <a:endCxn id="10" idx="1"/>
            </p:cNvCxnSpPr>
            <p:nvPr/>
          </p:nvCxnSpPr>
          <p:spPr>
            <a:xfrm>
              <a:off x="6000760" y="3428871"/>
              <a:ext cx="652468" cy="3173"/>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0986D1DC-1278-40A3-BF1C-828EBE0DF3B3}"/>
                </a:ext>
              </a:extLst>
            </p:cNvPr>
            <p:cNvCxnSpPr>
              <a:stCxn id="13" idx="0"/>
            </p:cNvCxnSpPr>
            <p:nvPr/>
          </p:nvCxnSpPr>
          <p:spPr>
            <a:xfrm rot="16200000" flipV="1">
              <a:off x="5306319" y="4341917"/>
              <a:ext cx="309373" cy="635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46FCD8C2-96B4-4185-B91C-567E42089CA2}"/>
                </a:ext>
              </a:extLst>
            </p:cNvPr>
            <p:cNvCxnSpPr>
              <a:stCxn id="12" idx="0"/>
            </p:cNvCxnSpPr>
            <p:nvPr/>
          </p:nvCxnSpPr>
          <p:spPr>
            <a:xfrm rot="16200000" flipV="1">
              <a:off x="7103352" y="4316529"/>
              <a:ext cx="209422" cy="14288"/>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41A14786-40C8-4E7E-8BD9-681B69E90EE9}"/>
                </a:ext>
              </a:extLst>
            </p:cNvPr>
            <p:cNvCxnSpPr/>
            <p:nvPr/>
          </p:nvCxnSpPr>
          <p:spPr>
            <a:xfrm>
              <a:off x="5429256" y="4214203"/>
              <a:ext cx="1785951" cy="1586"/>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8405927A-18CA-4C5F-9640-720B46C8C56A}"/>
                </a:ext>
              </a:extLst>
            </p:cNvPr>
            <p:cNvCxnSpPr/>
            <p:nvPr/>
          </p:nvCxnSpPr>
          <p:spPr>
            <a:xfrm rot="5400000">
              <a:off x="5893054" y="3822330"/>
              <a:ext cx="785331" cy="1587"/>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47" name="Straight Arrow Connector 46">
            <a:extLst>
              <a:ext uri="{FF2B5EF4-FFF2-40B4-BE49-F238E27FC236}">
                <a16:creationId xmlns:a16="http://schemas.microsoft.com/office/drawing/2014/main" id="{1DB7DCDA-EDBB-42A0-8A86-3F7972C19418}"/>
              </a:ext>
            </a:extLst>
          </p:cNvPr>
          <p:cNvCxnSpPr/>
          <p:nvPr/>
        </p:nvCxnSpPr>
        <p:spPr>
          <a:xfrm rot="5400000">
            <a:off x="-263525" y="3786190"/>
            <a:ext cx="4430713" cy="1587"/>
          </a:xfrm>
          <a:prstGeom prst="straightConnector1">
            <a:avLst/>
          </a:prstGeom>
          <a:ln w="889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0255" name="TextBox 47">
            <a:extLst>
              <a:ext uri="{FF2B5EF4-FFF2-40B4-BE49-F238E27FC236}">
                <a16:creationId xmlns:a16="http://schemas.microsoft.com/office/drawing/2014/main" id="{399F24E2-12B7-4DE1-92F8-F8AC20D6F555}"/>
              </a:ext>
            </a:extLst>
          </p:cNvPr>
          <p:cNvSpPr txBox="1">
            <a:spLocks noChangeArrowheads="1"/>
          </p:cNvSpPr>
          <p:nvPr/>
        </p:nvSpPr>
        <p:spPr bwMode="auto">
          <a:xfrm>
            <a:off x="1666877" y="1273175"/>
            <a:ext cx="64611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a:latin typeface="Arial" panose="020B0604020202020204" pitchFamily="34" charset="0"/>
              </a:rPr>
              <a:t>Past</a:t>
            </a:r>
          </a:p>
        </p:txBody>
      </p:sp>
      <p:sp>
        <p:nvSpPr>
          <p:cNvPr id="10256" name="TextBox 48">
            <a:extLst>
              <a:ext uri="{FF2B5EF4-FFF2-40B4-BE49-F238E27FC236}">
                <a16:creationId xmlns:a16="http://schemas.microsoft.com/office/drawing/2014/main" id="{DBC25E6D-1438-4FAA-94DE-6607990230D2}"/>
              </a:ext>
            </a:extLst>
          </p:cNvPr>
          <p:cNvSpPr txBox="1">
            <a:spLocks noChangeArrowheads="1"/>
          </p:cNvSpPr>
          <p:nvPr/>
        </p:nvSpPr>
        <p:spPr bwMode="auto">
          <a:xfrm>
            <a:off x="1666875" y="5916615"/>
            <a:ext cx="97948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a:latin typeface="Arial" panose="020B0604020202020204" pitchFamily="34" charset="0"/>
              </a:rPr>
              <a:t>Present</a:t>
            </a:r>
          </a:p>
        </p:txBody>
      </p:sp>
      <p:cxnSp>
        <p:nvCxnSpPr>
          <p:cNvPr id="32" name="Straight Connector 31">
            <a:extLst>
              <a:ext uri="{FF2B5EF4-FFF2-40B4-BE49-F238E27FC236}">
                <a16:creationId xmlns:a16="http://schemas.microsoft.com/office/drawing/2014/main" id="{86DD4F9E-746F-44F1-A7A8-8272C810EB07}"/>
              </a:ext>
            </a:extLst>
          </p:cNvPr>
          <p:cNvCxnSpPr/>
          <p:nvPr/>
        </p:nvCxnSpPr>
        <p:spPr>
          <a:xfrm>
            <a:off x="4595815" y="1857375"/>
            <a:ext cx="357187" cy="158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85F3E31E-68D0-4A04-9651-B7B4AF6FB422}"/>
              </a:ext>
            </a:extLst>
          </p:cNvPr>
          <p:cNvCxnSpPr/>
          <p:nvPr/>
        </p:nvCxnSpPr>
        <p:spPr>
          <a:xfrm>
            <a:off x="4595815" y="2009775"/>
            <a:ext cx="357187" cy="1588"/>
          </a:xfrm>
          <a:prstGeom prst="line">
            <a:avLst/>
          </a:prstGeom>
          <a:ln w="254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FD3A7F7C-4F4B-4960-837B-3A689CC1331C}"/>
              </a:ext>
            </a:extLst>
          </p:cNvPr>
          <p:cNvCxnSpPr/>
          <p:nvPr/>
        </p:nvCxnSpPr>
        <p:spPr>
          <a:xfrm>
            <a:off x="4310065" y="3346450"/>
            <a:ext cx="357187" cy="158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BF19DFE0-4362-4B3D-806C-46C59C16A83D}"/>
              </a:ext>
            </a:extLst>
          </p:cNvPr>
          <p:cNvCxnSpPr/>
          <p:nvPr/>
        </p:nvCxnSpPr>
        <p:spPr>
          <a:xfrm>
            <a:off x="3452815" y="4776790"/>
            <a:ext cx="357187" cy="1587"/>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C7E86A2E-5689-4224-AD7B-BE62B4123B0C}"/>
              </a:ext>
            </a:extLst>
          </p:cNvPr>
          <p:cNvCxnSpPr/>
          <p:nvPr/>
        </p:nvCxnSpPr>
        <p:spPr>
          <a:xfrm>
            <a:off x="6310315" y="1846265"/>
            <a:ext cx="357187" cy="1587"/>
          </a:xfrm>
          <a:prstGeom prst="line">
            <a:avLst/>
          </a:prstGeom>
          <a:ln w="254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9FCF3F6E-FE4C-4F81-A8ED-3285C1B1977C}"/>
              </a:ext>
            </a:extLst>
          </p:cNvPr>
          <p:cNvCxnSpPr/>
          <p:nvPr/>
        </p:nvCxnSpPr>
        <p:spPr>
          <a:xfrm>
            <a:off x="6310315" y="1998665"/>
            <a:ext cx="357187" cy="1587"/>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17C473FE-AFBC-401B-835D-48828BFBDEDB}"/>
              </a:ext>
            </a:extLst>
          </p:cNvPr>
          <p:cNvCxnSpPr/>
          <p:nvPr/>
        </p:nvCxnSpPr>
        <p:spPr>
          <a:xfrm>
            <a:off x="4310065" y="3498850"/>
            <a:ext cx="357187" cy="1588"/>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1F685FB7-A4CE-4ED7-B64A-A1BEE0EB27BF}"/>
              </a:ext>
            </a:extLst>
          </p:cNvPr>
          <p:cNvCxnSpPr/>
          <p:nvPr/>
        </p:nvCxnSpPr>
        <p:spPr>
          <a:xfrm>
            <a:off x="5595940" y="3355975"/>
            <a:ext cx="357187" cy="1588"/>
          </a:xfrm>
          <a:prstGeom prst="line">
            <a:avLst/>
          </a:prstGeom>
          <a:ln w="254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E87015E9-2889-4B3C-9722-3F5E83144DE4}"/>
              </a:ext>
            </a:extLst>
          </p:cNvPr>
          <p:cNvCxnSpPr/>
          <p:nvPr/>
        </p:nvCxnSpPr>
        <p:spPr>
          <a:xfrm>
            <a:off x="5595940" y="3500440"/>
            <a:ext cx="357187" cy="1587"/>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0F2BE0D2-A96D-42AE-BA90-B95E93249362}"/>
              </a:ext>
            </a:extLst>
          </p:cNvPr>
          <p:cNvCxnSpPr/>
          <p:nvPr/>
        </p:nvCxnSpPr>
        <p:spPr>
          <a:xfrm>
            <a:off x="6953250" y="3355975"/>
            <a:ext cx="357188" cy="1588"/>
          </a:xfrm>
          <a:prstGeom prst="line">
            <a:avLst/>
          </a:prstGeom>
          <a:ln w="254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46F6A9A3-E4F7-44BF-AD43-39E71FD2EDD1}"/>
              </a:ext>
            </a:extLst>
          </p:cNvPr>
          <p:cNvCxnSpPr/>
          <p:nvPr/>
        </p:nvCxnSpPr>
        <p:spPr>
          <a:xfrm>
            <a:off x="6953250" y="3498850"/>
            <a:ext cx="357188" cy="158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2B00A410-BECD-4A41-A4E9-721115FE1A28}"/>
              </a:ext>
            </a:extLst>
          </p:cNvPr>
          <p:cNvCxnSpPr/>
          <p:nvPr/>
        </p:nvCxnSpPr>
        <p:spPr>
          <a:xfrm>
            <a:off x="6810375" y="4714875"/>
            <a:ext cx="357188" cy="158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4D4EE476-2E1E-4F63-9E24-33AED739EC64}"/>
              </a:ext>
            </a:extLst>
          </p:cNvPr>
          <p:cNvCxnSpPr/>
          <p:nvPr/>
        </p:nvCxnSpPr>
        <p:spPr>
          <a:xfrm>
            <a:off x="8524875" y="4857750"/>
            <a:ext cx="357188" cy="158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19C64E37-B695-4FEA-9EDD-10F8591EF062}"/>
              </a:ext>
            </a:extLst>
          </p:cNvPr>
          <p:cNvCxnSpPr/>
          <p:nvPr/>
        </p:nvCxnSpPr>
        <p:spPr>
          <a:xfrm>
            <a:off x="2738440" y="3357565"/>
            <a:ext cx="357187" cy="1587"/>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B04997DC-6771-45CF-BBFB-8333FA6345FD}"/>
              </a:ext>
            </a:extLst>
          </p:cNvPr>
          <p:cNvCxnSpPr/>
          <p:nvPr/>
        </p:nvCxnSpPr>
        <p:spPr>
          <a:xfrm>
            <a:off x="2738440" y="3509965"/>
            <a:ext cx="357187" cy="1587"/>
          </a:xfrm>
          <a:prstGeom prst="line">
            <a:avLst/>
          </a:prstGeom>
          <a:ln w="25400">
            <a:solidFill>
              <a:srgbClr val="33CCFF"/>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C2628E0C-D00A-49F5-9F88-A27F30F24EB2}"/>
              </a:ext>
            </a:extLst>
          </p:cNvPr>
          <p:cNvCxnSpPr/>
          <p:nvPr/>
        </p:nvCxnSpPr>
        <p:spPr>
          <a:xfrm>
            <a:off x="3452815" y="4927600"/>
            <a:ext cx="357187" cy="1588"/>
          </a:xfrm>
          <a:prstGeom prst="line">
            <a:avLst/>
          </a:prstGeom>
          <a:ln w="25400">
            <a:solidFill>
              <a:srgbClr val="33CCFF"/>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78753F91-3A4A-43BB-99B3-E7E451A07CB6}"/>
              </a:ext>
            </a:extLst>
          </p:cNvPr>
          <p:cNvCxnSpPr/>
          <p:nvPr/>
        </p:nvCxnSpPr>
        <p:spPr>
          <a:xfrm>
            <a:off x="8310565" y="3357565"/>
            <a:ext cx="357187" cy="1587"/>
          </a:xfrm>
          <a:prstGeom prst="line">
            <a:avLst/>
          </a:prstGeom>
          <a:ln w="254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DDF135AE-AB26-4811-BCED-C108F36C1C13}"/>
              </a:ext>
            </a:extLst>
          </p:cNvPr>
          <p:cNvCxnSpPr/>
          <p:nvPr/>
        </p:nvCxnSpPr>
        <p:spPr>
          <a:xfrm>
            <a:off x="8310565" y="3509965"/>
            <a:ext cx="357187" cy="1587"/>
          </a:xfrm>
          <a:prstGeom prst="line">
            <a:avLst/>
          </a:prstGeom>
          <a:ln w="25400">
            <a:solidFill>
              <a:srgbClr val="33CCFF"/>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05F804F8-667F-4562-8EB4-6E97B2D294E3}"/>
              </a:ext>
            </a:extLst>
          </p:cNvPr>
          <p:cNvCxnSpPr/>
          <p:nvPr/>
        </p:nvCxnSpPr>
        <p:spPr>
          <a:xfrm>
            <a:off x="8524875" y="4713290"/>
            <a:ext cx="357188" cy="1587"/>
          </a:xfrm>
          <a:prstGeom prst="line">
            <a:avLst/>
          </a:prstGeom>
          <a:ln w="25400">
            <a:solidFill>
              <a:srgbClr val="33CCFF"/>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AF0DC32A-4AF5-466B-A431-573E5E873A7F}"/>
              </a:ext>
            </a:extLst>
          </p:cNvPr>
          <p:cNvCxnSpPr/>
          <p:nvPr/>
        </p:nvCxnSpPr>
        <p:spPr>
          <a:xfrm>
            <a:off x="6810375" y="4857750"/>
            <a:ext cx="357188" cy="1588"/>
          </a:xfrm>
          <a:prstGeom prst="line">
            <a:avLst/>
          </a:prstGeom>
          <a:ln w="25400">
            <a:solidFill>
              <a:srgbClr val="92D050"/>
            </a:solidFill>
          </a:ln>
        </p:spPr>
        <p:style>
          <a:lnRef idx="1">
            <a:schemeClr val="accent1"/>
          </a:lnRef>
          <a:fillRef idx="0">
            <a:schemeClr val="accent1"/>
          </a:fillRef>
          <a:effectRef idx="0">
            <a:schemeClr val="accent1"/>
          </a:effectRef>
          <a:fontRef idx="minor">
            <a:schemeClr val="tx1"/>
          </a:fontRef>
        </p:style>
      </p:cxnSp>
      <p:sp>
        <p:nvSpPr>
          <p:cNvPr id="64" name="CuadroTexto 2"/>
          <p:cNvSpPr txBox="1">
            <a:spLocks noGrp="1"/>
          </p:cNvSpPr>
          <p:nvPr>
            <p:ph type="title"/>
          </p:nvPr>
        </p:nvSpPr>
        <p:spPr>
          <a:xfrm>
            <a:off x="1981200" y="0"/>
            <a:ext cx="8229600" cy="1126462"/>
          </a:xfrm>
          <a:prstGeom prst="rect">
            <a:avLst/>
          </a:prstGeom>
          <a:noFill/>
        </p:spPr>
        <p:txBody>
          <a:bodyPr wrap="square" rtlCol="0">
            <a:spAutoFit/>
          </a:bodyPr>
          <a:lstStyle/>
          <a:p>
            <a:pPr algn="ctr">
              <a:lnSpc>
                <a:spcPct val="120000"/>
              </a:lnSpc>
            </a:pPr>
            <a:r>
              <a:rPr lang="es-ES" sz="2800" dirty="0">
                <a:solidFill>
                  <a:srgbClr val="EC6C6A"/>
                </a:solidFill>
                <a:latin typeface="DIN Alternate Bold"/>
                <a:cs typeface="DIN Alternate Bold"/>
              </a:rPr>
              <a:t>EVOLUTION: IS ALL ABOUT GENE GENEALOGIES</a:t>
            </a:r>
            <a:endParaRPr lang="es-ES" sz="2400" dirty="0">
              <a:solidFill>
                <a:srgbClr val="EC6C6A"/>
              </a:solidFill>
              <a:latin typeface="DIN Alternate Bold"/>
              <a:cs typeface="DIN Alternate Bold"/>
            </a:endParaRPr>
          </a:p>
        </p:txBody>
      </p:sp>
    </p:spTree>
    <p:extLst>
      <p:ext uri="{BB962C8B-B14F-4D97-AF65-F5344CB8AC3E}">
        <p14:creationId xmlns:p14="http://schemas.microsoft.com/office/powerpoint/2010/main" val="360611570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n-US" dirty="0"/>
              <a:t>Variations of K means: K-medoids</a:t>
            </a:r>
          </a:p>
        </p:txBody>
      </p:sp>
      <p:sp>
        <p:nvSpPr>
          <p:cNvPr id="3" name="2 Marcador de contenido"/>
          <p:cNvSpPr>
            <a:spLocks noGrp="1"/>
          </p:cNvSpPr>
          <p:nvPr>
            <p:ph idx="1"/>
          </p:nvPr>
        </p:nvSpPr>
        <p:spPr/>
        <p:txBody>
          <a:bodyPr>
            <a:normAutofit/>
          </a:bodyPr>
          <a:lstStyle/>
          <a:p>
            <a:r>
              <a:rPr lang="en-US" dirty="0"/>
              <a:t>K-means algorithm is appropriate when the dissimilarity measure is taken to be squared Euclidean distance D(xi, xi0 ). </a:t>
            </a:r>
          </a:p>
          <a:p>
            <a:pPr lvl="1"/>
            <a:r>
              <a:rPr lang="en-US" dirty="0"/>
              <a:t>All of the variables MUST be of the quantitative type.</a:t>
            </a:r>
          </a:p>
          <a:p>
            <a:pPr lvl="1"/>
            <a:r>
              <a:rPr lang="en-US" dirty="0"/>
              <a:t>Squared Euclidean distance places the highest influence on the largest distances. </a:t>
            </a:r>
          </a:p>
          <a:p>
            <a:pPr lvl="1"/>
            <a:r>
              <a:rPr lang="en-US" dirty="0"/>
              <a:t>Lack robustness against outliers that produce very large distances.</a:t>
            </a:r>
          </a:p>
        </p:txBody>
      </p:sp>
    </p:spTree>
    <p:extLst>
      <p:ext uri="{BB962C8B-B14F-4D97-AF65-F5344CB8AC3E}">
        <p14:creationId xmlns:p14="http://schemas.microsoft.com/office/powerpoint/2010/main" val="351840035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n-US" dirty="0"/>
              <a:t>K-</a:t>
            </a:r>
            <a:r>
              <a:rPr lang="en-US" dirty="0" err="1"/>
              <a:t>medoids</a:t>
            </a:r>
            <a:endParaRPr lang="en-US" dirty="0"/>
          </a:p>
        </p:txBody>
      </p:sp>
      <p:sp>
        <p:nvSpPr>
          <p:cNvPr id="3" name="2 Marcador de contenido"/>
          <p:cNvSpPr>
            <a:spLocks noGrp="1"/>
          </p:cNvSpPr>
          <p:nvPr>
            <p:ph idx="1"/>
          </p:nvPr>
        </p:nvSpPr>
        <p:spPr/>
        <p:txBody>
          <a:bodyPr>
            <a:normAutofit/>
          </a:bodyPr>
          <a:lstStyle/>
          <a:p>
            <a:r>
              <a:rPr lang="en-US" dirty="0"/>
              <a:t>The algorithm can be generalized for use with arbitrarily defined dissimilarities D(xi, xi0 ) by replacing this step by an explicit optimization</a:t>
            </a:r>
          </a:p>
          <a:p>
            <a:r>
              <a:rPr lang="en-US" dirty="0"/>
              <a:t>Centers for each cluster are restricted to be one of the observations assigned to the cluster</a:t>
            </a:r>
          </a:p>
        </p:txBody>
      </p:sp>
    </p:spTree>
    <p:extLst>
      <p:ext uri="{BB962C8B-B14F-4D97-AF65-F5344CB8AC3E}">
        <p14:creationId xmlns:p14="http://schemas.microsoft.com/office/powerpoint/2010/main" val="345371749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n-US" dirty="0"/>
              <a:t>K-</a:t>
            </a:r>
            <a:r>
              <a:rPr lang="en-US" dirty="0" err="1"/>
              <a:t>medoids</a:t>
            </a:r>
            <a:r>
              <a:rPr lang="en-US" dirty="0"/>
              <a:t>. Pseudocode</a:t>
            </a:r>
          </a:p>
        </p:txBody>
      </p:sp>
      <p:pic>
        <p:nvPicPr>
          <p:cNvPr id="102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033288" y="1314136"/>
            <a:ext cx="5559913" cy="34668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 name="Imagen 3">
            <a:extLst>
              <a:ext uri="{FF2B5EF4-FFF2-40B4-BE49-F238E27FC236}">
                <a16:creationId xmlns:a16="http://schemas.microsoft.com/office/drawing/2014/main" id="{2A7E4DBE-1606-20DA-6F25-9BE4D5454B4D}"/>
              </a:ext>
            </a:extLst>
          </p:cNvPr>
          <p:cNvPicPr>
            <a:picLocks noChangeAspect="1"/>
          </p:cNvPicPr>
          <p:nvPr/>
        </p:nvPicPr>
        <p:blipFill>
          <a:blip r:embed="rId3"/>
          <a:stretch>
            <a:fillRect/>
          </a:stretch>
        </p:blipFill>
        <p:spPr>
          <a:xfrm>
            <a:off x="1977665" y="4701200"/>
            <a:ext cx="7975960" cy="2156800"/>
          </a:xfrm>
          <a:prstGeom prst="rect">
            <a:avLst/>
          </a:prstGeom>
        </p:spPr>
      </p:pic>
    </p:spTree>
    <p:extLst>
      <p:ext uri="{BB962C8B-B14F-4D97-AF65-F5344CB8AC3E}">
        <p14:creationId xmlns:p14="http://schemas.microsoft.com/office/powerpoint/2010/main" val="36626354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42BFBC4-65E2-4CC4-B142-60B98B8582D1}"/>
              </a:ext>
            </a:extLst>
          </p:cNvPr>
          <p:cNvSpPr>
            <a:spLocks noGrp="1"/>
          </p:cNvSpPr>
          <p:nvPr>
            <p:ph type="title"/>
          </p:nvPr>
        </p:nvSpPr>
        <p:spPr/>
        <p:txBody>
          <a:bodyPr/>
          <a:lstStyle/>
          <a:p>
            <a:r>
              <a:rPr lang="es-ES" dirty="0" err="1"/>
              <a:t>Other</a:t>
            </a:r>
            <a:r>
              <a:rPr lang="es-ES" dirty="0"/>
              <a:t> </a:t>
            </a:r>
            <a:r>
              <a:rPr lang="es-ES" dirty="0" err="1"/>
              <a:t>applications</a:t>
            </a:r>
            <a:r>
              <a:rPr lang="es-ES" dirty="0"/>
              <a:t> </a:t>
            </a:r>
            <a:r>
              <a:rPr lang="es-ES" dirty="0" err="1"/>
              <a:t>based</a:t>
            </a:r>
            <a:r>
              <a:rPr lang="es-ES" dirty="0"/>
              <a:t> </a:t>
            </a:r>
            <a:r>
              <a:rPr lang="es-ES" dirty="0" err="1"/>
              <a:t>on</a:t>
            </a:r>
            <a:r>
              <a:rPr lang="es-ES" dirty="0"/>
              <a:t> k-</a:t>
            </a:r>
            <a:r>
              <a:rPr lang="es-ES" dirty="0" err="1"/>
              <a:t>means</a:t>
            </a:r>
            <a:r>
              <a:rPr lang="es-ES" dirty="0"/>
              <a:t> </a:t>
            </a:r>
            <a:r>
              <a:rPr lang="es-ES" dirty="0" err="1"/>
              <a:t>approach</a:t>
            </a:r>
            <a:endParaRPr lang="es-ES" dirty="0"/>
          </a:p>
        </p:txBody>
      </p:sp>
      <p:sp>
        <p:nvSpPr>
          <p:cNvPr id="3" name="Marcador de contenido 2">
            <a:extLst>
              <a:ext uri="{FF2B5EF4-FFF2-40B4-BE49-F238E27FC236}">
                <a16:creationId xmlns:a16="http://schemas.microsoft.com/office/drawing/2014/main" id="{F0B51348-23BE-4CF0-9145-D663D1A63366}"/>
              </a:ext>
            </a:extLst>
          </p:cNvPr>
          <p:cNvSpPr>
            <a:spLocks noGrp="1"/>
          </p:cNvSpPr>
          <p:nvPr>
            <p:ph idx="1"/>
          </p:nvPr>
        </p:nvSpPr>
        <p:spPr/>
        <p:txBody>
          <a:bodyPr/>
          <a:lstStyle/>
          <a:p>
            <a:r>
              <a:rPr lang="es-ES" dirty="0" err="1"/>
              <a:t>Identify</a:t>
            </a:r>
            <a:r>
              <a:rPr lang="es-ES" dirty="0"/>
              <a:t> </a:t>
            </a:r>
            <a:r>
              <a:rPr lang="es-ES" dirty="0" err="1"/>
              <a:t>the</a:t>
            </a:r>
            <a:r>
              <a:rPr lang="es-ES" dirty="0"/>
              <a:t> </a:t>
            </a:r>
            <a:r>
              <a:rPr lang="es-ES" dirty="0" err="1"/>
              <a:t>function</a:t>
            </a:r>
            <a:r>
              <a:rPr lang="es-ES" dirty="0"/>
              <a:t> </a:t>
            </a:r>
            <a:r>
              <a:rPr lang="es-ES" dirty="0" err="1"/>
              <a:t>of</a:t>
            </a:r>
            <a:r>
              <a:rPr lang="es-ES" dirty="0"/>
              <a:t> a </a:t>
            </a:r>
            <a:r>
              <a:rPr lang="es-ES" dirty="0" err="1"/>
              <a:t>protein</a:t>
            </a:r>
            <a:r>
              <a:rPr lang="es-ES" dirty="0"/>
              <a:t> </a:t>
            </a:r>
            <a:r>
              <a:rPr lang="es-ES" dirty="0" err="1"/>
              <a:t>based</a:t>
            </a:r>
            <a:r>
              <a:rPr lang="es-ES" dirty="0"/>
              <a:t> </a:t>
            </a:r>
            <a:r>
              <a:rPr lang="es-ES" dirty="0" err="1"/>
              <a:t>on</a:t>
            </a:r>
            <a:r>
              <a:rPr lang="es-ES" dirty="0"/>
              <a:t> </a:t>
            </a:r>
            <a:r>
              <a:rPr lang="es-ES" dirty="0" err="1"/>
              <a:t>its</a:t>
            </a:r>
            <a:r>
              <a:rPr lang="es-ES" dirty="0"/>
              <a:t> </a:t>
            </a:r>
            <a:r>
              <a:rPr lang="es-ES" dirty="0" err="1"/>
              <a:t>sequence</a:t>
            </a:r>
            <a:r>
              <a:rPr lang="es-ES" dirty="0"/>
              <a:t>.</a:t>
            </a:r>
          </a:p>
          <a:p>
            <a:pPr lvl="1"/>
            <a:r>
              <a:rPr lang="es-ES" dirty="0" err="1"/>
              <a:t>Similarity</a:t>
            </a:r>
            <a:r>
              <a:rPr lang="es-ES" dirty="0"/>
              <a:t> </a:t>
            </a:r>
            <a:r>
              <a:rPr lang="es-ES" dirty="0" err="1"/>
              <a:t>of</a:t>
            </a:r>
            <a:r>
              <a:rPr lang="es-ES" dirty="0"/>
              <a:t> </a:t>
            </a:r>
            <a:r>
              <a:rPr lang="es-ES" dirty="0" err="1"/>
              <a:t>protein</a:t>
            </a:r>
            <a:r>
              <a:rPr lang="es-ES" dirty="0"/>
              <a:t> </a:t>
            </a:r>
            <a:r>
              <a:rPr lang="es-ES" dirty="0" err="1"/>
              <a:t>domains</a:t>
            </a:r>
            <a:r>
              <a:rPr lang="es-ES" dirty="0"/>
              <a:t> </a:t>
            </a:r>
            <a:r>
              <a:rPr lang="es-ES" dirty="0" err="1"/>
              <a:t>should</a:t>
            </a:r>
            <a:r>
              <a:rPr lang="es-ES" dirty="0"/>
              <a:t> be </a:t>
            </a:r>
            <a:r>
              <a:rPr lang="es-ES" dirty="0" err="1"/>
              <a:t>associated</a:t>
            </a:r>
            <a:r>
              <a:rPr lang="es-ES" dirty="0"/>
              <a:t> to </a:t>
            </a:r>
            <a:r>
              <a:rPr lang="es-ES" dirty="0" err="1"/>
              <a:t>function</a:t>
            </a:r>
            <a:r>
              <a:rPr lang="es-ES" dirty="0"/>
              <a:t>.</a:t>
            </a:r>
          </a:p>
          <a:p>
            <a:pPr lvl="1"/>
            <a:r>
              <a:rPr lang="es-ES" dirty="0" err="1"/>
              <a:t>What</a:t>
            </a:r>
            <a:r>
              <a:rPr lang="es-ES" dirty="0"/>
              <a:t> </a:t>
            </a:r>
            <a:r>
              <a:rPr lang="es-ES" dirty="0" err="1"/>
              <a:t>is</a:t>
            </a:r>
            <a:r>
              <a:rPr lang="es-ES" dirty="0"/>
              <a:t> </a:t>
            </a:r>
            <a:r>
              <a:rPr lang="es-ES" dirty="0" err="1"/>
              <a:t>similarity</a:t>
            </a:r>
            <a:r>
              <a:rPr lang="es-ES" dirty="0"/>
              <a:t>?</a:t>
            </a:r>
          </a:p>
          <a:p>
            <a:r>
              <a:rPr lang="es-ES" dirty="0" err="1"/>
              <a:t>How</a:t>
            </a:r>
            <a:r>
              <a:rPr lang="es-ES" dirty="0"/>
              <a:t> to do </a:t>
            </a:r>
            <a:r>
              <a:rPr lang="es-ES" dirty="0" err="1"/>
              <a:t>it</a:t>
            </a:r>
            <a:r>
              <a:rPr lang="es-ES" dirty="0"/>
              <a:t>?</a:t>
            </a:r>
          </a:p>
        </p:txBody>
      </p:sp>
    </p:spTree>
    <p:extLst>
      <p:ext uri="{BB962C8B-B14F-4D97-AF65-F5344CB8AC3E}">
        <p14:creationId xmlns:p14="http://schemas.microsoft.com/office/powerpoint/2010/main" val="157928523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42BFBC4-65E2-4CC4-B142-60B98B8582D1}"/>
              </a:ext>
            </a:extLst>
          </p:cNvPr>
          <p:cNvSpPr>
            <a:spLocks noGrp="1"/>
          </p:cNvSpPr>
          <p:nvPr>
            <p:ph type="title"/>
          </p:nvPr>
        </p:nvSpPr>
        <p:spPr/>
        <p:txBody>
          <a:bodyPr/>
          <a:lstStyle/>
          <a:p>
            <a:r>
              <a:rPr lang="es-ES" dirty="0" err="1"/>
              <a:t>Other</a:t>
            </a:r>
            <a:r>
              <a:rPr lang="es-ES" dirty="0"/>
              <a:t> </a:t>
            </a:r>
            <a:r>
              <a:rPr lang="es-ES" dirty="0" err="1"/>
              <a:t>applications</a:t>
            </a:r>
            <a:r>
              <a:rPr lang="es-ES" dirty="0"/>
              <a:t> </a:t>
            </a:r>
            <a:r>
              <a:rPr lang="es-ES" dirty="0" err="1"/>
              <a:t>based</a:t>
            </a:r>
            <a:r>
              <a:rPr lang="es-ES" dirty="0"/>
              <a:t> </a:t>
            </a:r>
            <a:r>
              <a:rPr lang="es-ES" dirty="0" err="1"/>
              <a:t>on</a:t>
            </a:r>
            <a:r>
              <a:rPr lang="es-ES" dirty="0"/>
              <a:t> k-</a:t>
            </a:r>
            <a:r>
              <a:rPr lang="es-ES" dirty="0" err="1"/>
              <a:t>means</a:t>
            </a:r>
            <a:r>
              <a:rPr lang="es-ES" dirty="0"/>
              <a:t> </a:t>
            </a:r>
            <a:r>
              <a:rPr lang="es-ES" dirty="0" err="1"/>
              <a:t>approach</a:t>
            </a:r>
            <a:endParaRPr lang="es-ES" dirty="0"/>
          </a:p>
        </p:txBody>
      </p:sp>
      <p:pic>
        <p:nvPicPr>
          <p:cNvPr id="6" name="Imagen 5">
            <a:extLst>
              <a:ext uri="{FF2B5EF4-FFF2-40B4-BE49-F238E27FC236}">
                <a16:creationId xmlns:a16="http://schemas.microsoft.com/office/drawing/2014/main" id="{3B21927C-7C43-4774-86AA-017FB8E0D0D8}"/>
              </a:ext>
            </a:extLst>
          </p:cNvPr>
          <p:cNvPicPr>
            <a:picLocks noChangeAspect="1"/>
          </p:cNvPicPr>
          <p:nvPr/>
        </p:nvPicPr>
        <p:blipFill rotWithShape="1">
          <a:blip r:embed="rId2"/>
          <a:srcRect r="53405" b="74547"/>
          <a:stretch/>
        </p:blipFill>
        <p:spPr>
          <a:xfrm>
            <a:off x="1126978" y="2525874"/>
            <a:ext cx="3683147" cy="678965"/>
          </a:xfrm>
          <a:prstGeom prst="rect">
            <a:avLst/>
          </a:prstGeom>
        </p:spPr>
      </p:pic>
      <p:grpSp>
        <p:nvGrpSpPr>
          <p:cNvPr id="12" name="Grupo 11">
            <a:extLst>
              <a:ext uri="{FF2B5EF4-FFF2-40B4-BE49-F238E27FC236}">
                <a16:creationId xmlns:a16="http://schemas.microsoft.com/office/drawing/2014/main" id="{640BDE1C-8D75-493D-AB6A-A364659D766E}"/>
              </a:ext>
            </a:extLst>
          </p:cNvPr>
          <p:cNvGrpSpPr/>
          <p:nvPr/>
        </p:nvGrpSpPr>
        <p:grpSpPr>
          <a:xfrm>
            <a:off x="1126978" y="2156542"/>
            <a:ext cx="3302147" cy="1048297"/>
            <a:chOff x="1126978" y="2156542"/>
            <a:chExt cx="3302147" cy="1048297"/>
          </a:xfrm>
        </p:grpSpPr>
        <p:sp>
          <p:nvSpPr>
            <p:cNvPr id="10" name="Rectángulo: esquinas redondeadas 9">
              <a:extLst>
                <a:ext uri="{FF2B5EF4-FFF2-40B4-BE49-F238E27FC236}">
                  <a16:creationId xmlns:a16="http://schemas.microsoft.com/office/drawing/2014/main" id="{3BDC7C15-505A-4F1C-BB20-9443C9A76727}"/>
                </a:ext>
              </a:extLst>
            </p:cNvPr>
            <p:cNvSpPr/>
            <p:nvPr/>
          </p:nvSpPr>
          <p:spPr>
            <a:xfrm>
              <a:off x="1126978" y="2609850"/>
              <a:ext cx="3302147" cy="594989"/>
            </a:xfrm>
            <a:prstGeom prst="round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CuadroTexto 10">
              <a:extLst>
                <a:ext uri="{FF2B5EF4-FFF2-40B4-BE49-F238E27FC236}">
                  <a16:creationId xmlns:a16="http://schemas.microsoft.com/office/drawing/2014/main" id="{DCD20538-AFF1-4C36-A53A-8C62E1A385DA}"/>
                </a:ext>
              </a:extLst>
            </p:cNvPr>
            <p:cNvSpPr txBox="1"/>
            <p:nvPr/>
          </p:nvSpPr>
          <p:spPr>
            <a:xfrm>
              <a:off x="1981200" y="2156542"/>
              <a:ext cx="2070567" cy="369332"/>
            </a:xfrm>
            <a:prstGeom prst="rect">
              <a:avLst/>
            </a:prstGeom>
            <a:noFill/>
          </p:spPr>
          <p:txBody>
            <a:bodyPr wrap="none" rtlCol="0">
              <a:spAutoFit/>
            </a:bodyPr>
            <a:lstStyle/>
            <a:p>
              <a:r>
                <a:rPr lang="es-ES" dirty="0"/>
                <a:t>PROTEIN SEQUENCE</a:t>
              </a:r>
            </a:p>
          </p:txBody>
        </p:sp>
      </p:grpSp>
    </p:spTree>
    <p:extLst>
      <p:ext uri="{BB962C8B-B14F-4D97-AF65-F5344CB8AC3E}">
        <p14:creationId xmlns:p14="http://schemas.microsoft.com/office/powerpoint/2010/main" val="1586844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42BFBC4-65E2-4CC4-B142-60B98B8582D1}"/>
              </a:ext>
            </a:extLst>
          </p:cNvPr>
          <p:cNvSpPr>
            <a:spLocks noGrp="1"/>
          </p:cNvSpPr>
          <p:nvPr>
            <p:ph type="title"/>
          </p:nvPr>
        </p:nvSpPr>
        <p:spPr/>
        <p:txBody>
          <a:bodyPr/>
          <a:lstStyle/>
          <a:p>
            <a:r>
              <a:rPr lang="es-ES" dirty="0" err="1"/>
              <a:t>Other</a:t>
            </a:r>
            <a:r>
              <a:rPr lang="es-ES" dirty="0"/>
              <a:t> </a:t>
            </a:r>
            <a:r>
              <a:rPr lang="es-ES" dirty="0" err="1"/>
              <a:t>applications</a:t>
            </a:r>
            <a:r>
              <a:rPr lang="es-ES" dirty="0"/>
              <a:t> </a:t>
            </a:r>
            <a:r>
              <a:rPr lang="es-ES" dirty="0" err="1"/>
              <a:t>based</a:t>
            </a:r>
            <a:r>
              <a:rPr lang="es-ES" dirty="0"/>
              <a:t> </a:t>
            </a:r>
            <a:r>
              <a:rPr lang="es-ES" dirty="0" err="1"/>
              <a:t>on</a:t>
            </a:r>
            <a:r>
              <a:rPr lang="es-ES" dirty="0"/>
              <a:t> k-</a:t>
            </a:r>
            <a:r>
              <a:rPr lang="es-ES" dirty="0" err="1"/>
              <a:t>means</a:t>
            </a:r>
            <a:r>
              <a:rPr lang="es-ES" dirty="0"/>
              <a:t> </a:t>
            </a:r>
            <a:r>
              <a:rPr lang="es-ES" dirty="0" err="1"/>
              <a:t>approach</a:t>
            </a:r>
            <a:endParaRPr lang="es-ES" dirty="0"/>
          </a:p>
        </p:txBody>
      </p:sp>
      <p:pic>
        <p:nvPicPr>
          <p:cNvPr id="6" name="Imagen 5">
            <a:extLst>
              <a:ext uri="{FF2B5EF4-FFF2-40B4-BE49-F238E27FC236}">
                <a16:creationId xmlns:a16="http://schemas.microsoft.com/office/drawing/2014/main" id="{3B21927C-7C43-4774-86AA-017FB8E0D0D8}"/>
              </a:ext>
            </a:extLst>
          </p:cNvPr>
          <p:cNvPicPr>
            <a:picLocks noChangeAspect="1"/>
          </p:cNvPicPr>
          <p:nvPr/>
        </p:nvPicPr>
        <p:blipFill rotWithShape="1">
          <a:blip r:embed="rId2"/>
          <a:srcRect r="53405" b="74547"/>
          <a:stretch/>
        </p:blipFill>
        <p:spPr>
          <a:xfrm>
            <a:off x="1126978" y="2525874"/>
            <a:ext cx="3683147" cy="678965"/>
          </a:xfrm>
          <a:prstGeom prst="rect">
            <a:avLst/>
          </a:prstGeom>
        </p:spPr>
      </p:pic>
      <p:grpSp>
        <p:nvGrpSpPr>
          <p:cNvPr id="12" name="Grupo 11">
            <a:extLst>
              <a:ext uri="{FF2B5EF4-FFF2-40B4-BE49-F238E27FC236}">
                <a16:creationId xmlns:a16="http://schemas.microsoft.com/office/drawing/2014/main" id="{640BDE1C-8D75-493D-AB6A-A364659D766E}"/>
              </a:ext>
            </a:extLst>
          </p:cNvPr>
          <p:cNvGrpSpPr/>
          <p:nvPr/>
        </p:nvGrpSpPr>
        <p:grpSpPr>
          <a:xfrm>
            <a:off x="1276350" y="2156542"/>
            <a:ext cx="1799124" cy="986708"/>
            <a:chOff x="1276350" y="2156542"/>
            <a:chExt cx="1799124" cy="986708"/>
          </a:xfrm>
        </p:grpSpPr>
        <p:sp>
          <p:nvSpPr>
            <p:cNvPr id="10" name="Rectángulo: esquinas redondeadas 9">
              <a:extLst>
                <a:ext uri="{FF2B5EF4-FFF2-40B4-BE49-F238E27FC236}">
                  <a16:creationId xmlns:a16="http://schemas.microsoft.com/office/drawing/2014/main" id="{3BDC7C15-505A-4F1C-BB20-9443C9A76727}"/>
                </a:ext>
              </a:extLst>
            </p:cNvPr>
            <p:cNvSpPr/>
            <p:nvPr/>
          </p:nvSpPr>
          <p:spPr>
            <a:xfrm>
              <a:off x="1276350" y="2709539"/>
              <a:ext cx="1752600" cy="433711"/>
            </a:xfrm>
            <a:prstGeom prst="round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CuadroTexto 10">
              <a:extLst>
                <a:ext uri="{FF2B5EF4-FFF2-40B4-BE49-F238E27FC236}">
                  <a16:creationId xmlns:a16="http://schemas.microsoft.com/office/drawing/2014/main" id="{DCD20538-AFF1-4C36-A53A-8C62E1A385DA}"/>
                </a:ext>
              </a:extLst>
            </p:cNvPr>
            <p:cNvSpPr txBox="1"/>
            <p:nvPr/>
          </p:nvSpPr>
          <p:spPr>
            <a:xfrm>
              <a:off x="1981200" y="2156542"/>
              <a:ext cx="1094274" cy="369332"/>
            </a:xfrm>
            <a:prstGeom prst="rect">
              <a:avLst/>
            </a:prstGeom>
            <a:noFill/>
          </p:spPr>
          <p:txBody>
            <a:bodyPr wrap="none" rtlCol="0">
              <a:spAutoFit/>
            </a:bodyPr>
            <a:lstStyle/>
            <a:p>
              <a:r>
                <a:rPr lang="es-ES" dirty="0"/>
                <a:t>WINDOW</a:t>
              </a:r>
            </a:p>
          </p:txBody>
        </p:sp>
      </p:grpSp>
    </p:spTree>
    <p:extLst>
      <p:ext uri="{BB962C8B-B14F-4D97-AF65-F5344CB8AC3E}">
        <p14:creationId xmlns:p14="http://schemas.microsoft.com/office/powerpoint/2010/main" val="59660186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42BFBC4-65E2-4CC4-B142-60B98B8582D1}"/>
              </a:ext>
            </a:extLst>
          </p:cNvPr>
          <p:cNvSpPr>
            <a:spLocks noGrp="1"/>
          </p:cNvSpPr>
          <p:nvPr>
            <p:ph type="title"/>
          </p:nvPr>
        </p:nvSpPr>
        <p:spPr/>
        <p:txBody>
          <a:bodyPr/>
          <a:lstStyle/>
          <a:p>
            <a:r>
              <a:rPr lang="es-ES" dirty="0" err="1"/>
              <a:t>Other</a:t>
            </a:r>
            <a:r>
              <a:rPr lang="es-ES" dirty="0"/>
              <a:t> </a:t>
            </a:r>
            <a:r>
              <a:rPr lang="es-ES" dirty="0" err="1"/>
              <a:t>applications</a:t>
            </a:r>
            <a:r>
              <a:rPr lang="es-ES" dirty="0"/>
              <a:t> </a:t>
            </a:r>
            <a:r>
              <a:rPr lang="es-ES" dirty="0" err="1"/>
              <a:t>based</a:t>
            </a:r>
            <a:r>
              <a:rPr lang="es-ES" dirty="0"/>
              <a:t> </a:t>
            </a:r>
            <a:r>
              <a:rPr lang="es-ES" dirty="0" err="1"/>
              <a:t>on</a:t>
            </a:r>
            <a:r>
              <a:rPr lang="es-ES" dirty="0"/>
              <a:t> k-</a:t>
            </a:r>
            <a:r>
              <a:rPr lang="es-ES" dirty="0" err="1"/>
              <a:t>means</a:t>
            </a:r>
            <a:r>
              <a:rPr lang="es-ES" dirty="0"/>
              <a:t> </a:t>
            </a:r>
            <a:r>
              <a:rPr lang="es-ES" dirty="0" err="1"/>
              <a:t>approach</a:t>
            </a:r>
            <a:endParaRPr lang="es-ES" dirty="0"/>
          </a:p>
        </p:txBody>
      </p:sp>
      <p:pic>
        <p:nvPicPr>
          <p:cNvPr id="6" name="Imagen 5">
            <a:extLst>
              <a:ext uri="{FF2B5EF4-FFF2-40B4-BE49-F238E27FC236}">
                <a16:creationId xmlns:a16="http://schemas.microsoft.com/office/drawing/2014/main" id="{3B21927C-7C43-4774-86AA-017FB8E0D0D8}"/>
              </a:ext>
            </a:extLst>
          </p:cNvPr>
          <p:cNvPicPr>
            <a:picLocks noChangeAspect="1"/>
          </p:cNvPicPr>
          <p:nvPr/>
        </p:nvPicPr>
        <p:blipFill>
          <a:blip r:embed="rId2"/>
          <a:stretch>
            <a:fillRect/>
          </a:stretch>
        </p:blipFill>
        <p:spPr>
          <a:xfrm>
            <a:off x="1126978" y="2525874"/>
            <a:ext cx="7904572" cy="2667563"/>
          </a:xfrm>
          <a:prstGeom prst="rect">
            <a:avLst/>
          </a:prstGeom>
        </p:spPr>
      </p:pic>
      <p:grpSp>
        <p:nvGrpSpPr>
          <p:cNvPr id="12" name="Grupo 11">
            <a:extLst>
              <a:ext uri="{FF2B5EF4-FFF2-40B4-BE49-F238E27FC236}">
                <a16:creationId xmlns:a16="http://schemas.microsoft.com/office/drawing/2014/main" id="{640BDE1C-8D75-493D-AB6A-A364659D766E}"/>
              </a:ext>
            </a:extLst>
          </p:cNvPr>
          <p:cNvGrpSpPr/>
          <p:nvPr/>
        </p:nvGrpSpPr>
        <p:grpSpPr>
          <a:xfrm>
            <a:off x="1028700" y="2156542"/>
            <a:ext cx="3600450" cy="3139358"/>
            <a:chOff x="1028700" y="2156542"/>
            <a:chExt cx="3600450" cy="1048297"/>
          </a:xfrm>
        </p:grpSpPr>
        <p:sp>
          <p:nvSpPr>
            <p:cNvPr id="10" name="Rectángulo: esquinas redondeadas 9">
              <a:extLst>
                <a:ext uri="{FF2B5EF4-FFF2-40B4-BE49-F238E27FC236}">
                  <a16:creationId xmlns:a16="http://schemas.microsoft.com/office/drawing/2014/main" id="{3BDC7C15-505A-4F1C-BB20-9443C9A76727}"/>
                </a:ext>
              </a:extLst>
            </p:cNvPr>
            <p:cNvSpPr/>
            <p:nvPr/>
          </p:nvSpPr>
          <p:spPr>
            <a:xfrm>
              <a:off x="1028700" y="2279870"/>
              <a:ext cx="3600450" cy="924969"/>
            </a:xfrm>
            <a:prstGeom prst="round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CuadroTexto 10">
              <a:extLst>
                <a:ext uri="{FF2B5EF4-FFF2-40B4-BE49-F238E27FC236}">
                  <a16:creationId xmlns:a16="http://schemas.microsoft.com/office/drawing/2014/main" id="{DCD20538-AFF1-4C36-A53A-8C62E1A385DA}"/>
                </a:ext>
              </a:extLst>
            </p:cNvPr>
            <p:cNvSpPr txBox="1"/>
            <p:nvPr/>
          </p:nvSpPr>
          <p:spPr>
            <a:xfrm>
              <a:off x="1981200" y="2156542"/>
              <a:ext cx="2159053" cy="123328"/>
            </a:xfrm>
            <a:prstGeom prst="rect">
              <a:avLst/>
            </a:prstGeom>
            <a:noFill/>
          </p:spPr>
          <p:txBody>
            <a:bodyPr wrap="none" rtlCol="0">
              <a:spAutoFit/>
            </a:bodyPr>
            <a:lstStyle/>
            <a:p>
              <a:r>
                <a:rPr lang="es-ES" dirty="0"/>
                <a:t>MOVE THE WINDOW</a:t>
              </a:r>
            </a:p>
          </p:txBody>
        </p:sp>
      </p:grpSp>
    </p:spTree>
    <p:extLst>
      <p:ext uri="{BB962C8B-B14F-4D97-AF65-F5344CB8AC3E}">
        <p14:creationId xmlns:p14="http://schemas.microsoft.com/office/powerpoint/2010/main" val="357172158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42BFBC4-65E2-4CC4-B142-60B98B8582D1}"/>
              </a:ext>
            </a:extLst>
          </p:cNvPr>
          <p:cNvSpPr>
            <a:spLocks noGrp="1"/>
          </p:cNvSpPr>
          <p:nvPr>
            <p:ph type="title"/>
          </p:nvPr>
        </p:nvSpPr>
        <p:spPr/>
        <p:txBody>
          <a:bodyPr/>
          <a:lstStyle/>
          <a:p>
            <a:r>
              <a:rPr lang="es-ES" dirty="0" err="1"/>
              <a:t>Other</a:t>
            </a:r>
            <a:r>
              <a:rPr lang="es-ES" dirty="0"/>
              <a:t> </a:t>
            </a:r>
            <a:r>
              <a:rPr lang="es-ES" dirty="0" err="1"/>
              <a:t>applications</a:t>
            </a:r>
            <a:r>
              <a:rPr lang="es-ES" dirty="0"/>
              <a:t> </a:t>
            </a:r>
            <a:r>
              <a:rPr lang="es-ES" dirty="0" err="1"/>
              <a:t>based</a:t>
            </a:r>
            <a:r>
              <a:rPr lang="es-ES" dirty="0"/>
              <a:t> </a:t>
            </a:r>
            <a:r>
              <a:rPr lang="es-ES" dirty="0" err="1"/>
              <a:t>on</a:t>
            </a:r>
            <a:r>
              <a:rPr lang="es-ES" dirty="0"/>
              <a:t> k-</a:t>
            </a:r>
            <a:r>
              <a:rPr lang="es-ES" dirty="0" err="1"/>
              <a:t>means</a:t>
            </a:r>
            <a:r>
              <a:rPr lang="es-ES" dirty="0"/>
              <a:t> </a:t>
            </a:r>
            <a:r>
              <a:rPr lang="es-ES" dirty="0" err="1"/>
              <a:t>approach</a:t>
            </a:r>
            <a:endParaRPr lang="es-ES" dirty="0"/>
          </a:p>
        </p:txBody>
      </p:sp>
      <p:pic>
        <p:nvPicPr>
          <p:cNvPr id="3" name="Imagen 2">
            <a:extLst>
              <a:ext uri="{FF2B5EF4-FFF2-40B4-BE49-F238E27FC236}">
                <a16:creationId xmlns:a16="http://schemas.microsoft.com/office/drawing/2014/main" id="{99FF55E8-E4D9-496C-A728-87715B5E724C}"/>
              </a:ext>
            </a:extLst>
          </p:cNvPr>
          <p:cNvPicPr>
            <a:picLocks noChangeAspect="1"/>
          </p:cNvPicPr>
          <p:nvPr/>
        </p:nvPicPr>
        <p:blipFill>
          <a:blip r:embed="rId2"/>
          <a:stretch>
            <a:fillRect/>
          </a:stretch>
        </p:blipFill>
        <p:spPr>
          <a:xfrm>
            <a:off x="1737704" y="2190517"/>
            <a:ext cx="8716591" cy="3334215"/>
          </a:xfrm>
          <a:prstGeom prst="rect">
            <a:avLst/>
          </a:prstGeom>
        </p:spPr>
      </p:pic>
      <p:sp>
        <p:nvSpPr>
          <p:cNvPr id="4" name="CuadroTexto 3">
            <a:extLst>
              <a:ext uri="{FF2B5EF4-FFF2-40B4-BE49-F238E27FC236}">
                <a16:creationId xmlns:a16="http://schemas.microsoft.com/office/drawing/2014/main" id="{45219D5B-BF8C-4C79-8976-35E91C821B54}"/>
              </a:ext>
            </a:extLst>
          </p:cNvPr>
          <p:cNvSpPr txBox="1"/>
          <p:nvPr/>
        </p:nvSpPr>
        <p:spPr>
          <a:xfrm>
            <a:off x="3743325" y="1821185"/>
            <a:ext cx="4990340" cy="369332"/>
          </a:xfrm>
          <a:prstGeom prst="rect">
            <a:avLst/>
          </a:prstGeom>
          <a:noFill/>
        </p:spPr>
        <p:txBody>
          <a:bodyPr wrap="none" rtlCol="0">
            <a:spAutoFit/>
          </a:bodyPr>
          <a:lstStyle/>
          <a:p>
            <a:r>
              <a:rPr lang="es-ES" dirty="0"/>
              <a:t>APPLY K-MEANS TO IDENTIFY CENTROID WINDOWS</a:t>
            </a:r>
          </a:p>
        </p:txBody>
      </p:sp>
    </p:spTree>
    <p:extLst>
      <p:ext uri="{BB962C8B-B14F-4D97-AF65-F5344CB8AC3E}">
        <p14:creationId xmlns:p14="http://schemas.microsoft.com/office/powerpoint/2010/main" val="53077130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42BFBC4-65E2-4CC4-B142-60B98B8582D1}"/>
              </a:ext>
            </a:extLst>
          </p:cNvPr>
          <p:cNvSpPr>
            <a:spLocks noGrp="1"/>
          </p:cNvSpPr>
          <p:nvPr>
            <p:ph type="title"/>
          </p:nvPr>
        </p:nvSpPr>
        <p:spPr/>
        <p:txBody>
          <a:bodyPr/>
          <a:lstStyle/>
          <a:p>
            <a:r>
              <a:rPr lang="es-ES" dirty="0" err="1"/>
              <a:t>Other</a:t>
            </a:r>
            <a:r>
              <a:rPr lang="es-ES" dirty="0"/>
              <a:t> </a:t>
            </a:r>
            <a:r>
              <a:rPr lang="es-ES" dirty="0" err="1"/>
              <a:t>applications</a:t>
            </a:r>
            <a:r>
              <a:rPr lang="es-ES" dirty="0"/>
              <a:t> </a:t>
            </a:r>
            <a:r>
              <a:rPr lang="es-ES" dirty="0" err="1"/>
              <a:t>based</a:t>
            </a:r>
            <a:r>
              <a:rPr lang="es-ES" dirty="0"/>
              <a:t> </a:t>
            </a:r>
            <a:r>
              <a:rPr lang="es-ES" dirty="0" err="1"/>
              <a:t>on</a:t>
            </a:r>
            <a:r>
              <a:rPr lang="es-ES" dirty="0"/>
              <a:t> k-</a:t>
            </a:r>
            <a:r>
              <a:rPr lang="es-ES" dirty="0" err="1"/>
              <a:t>means</a:t>
            </a:r>
            <a:r>
              <a:rPr lang="es-ES" dirty="0"/>
              <a:t> </a:t>
            </a:r>
            <a:r>
              <a:rPr lang="es-ES" dirty="0" err="1"/>
              <a:t>approach</a:t>
            </a:r>
            <a:endParaRPr lang="es-ES" dirty="0"/>
          </a:p>
        </p:txBody>
      </p:sp>
      <p:sp>
        <p:nvSpPr>
          <p:cNvPr id="4" name="CuadroTexto 3">
            <a:extLst>
              <a:ext uri="{FF2B5EF4-FFF2-40B4-BE49-F238E27FC236}">
                <a16:creationId xmlns:a16="http://schemas.microsoft.com/office/drawing/2014/main" id="{45219D5B-BF8C-4C79-8976-35E91C821B54}"/>
              </a:ext>
            </a:extLst>
          </p:cNvPr>
          <p:cNvSpPr txBox="1"/>
          <p:nvPr/>
        </p:nvSpPr>
        <p:spPr>
          <a:xfrm>
            <a:off x="2781680" y="1590033"/>
            <a:ext cx="7137531" cy="369332"/>
          </a:xfrm>
          <a:prstGeom prst="rect">
            <a:avLst/>
          </a:prstGeom>
          <a:noFill/>
        </p:spPr>
        <p:txBody>
          <a:bodyPr wrap="none" rtlCol="0">
            <a:spAutoFit/>
          </a:bodyPr>
          <a:lstStyle/>
          <a:p>
            <a:r>
              <a:rPr lang="es-ES" dirty="0"/>
              <a:t>ENCODE THE PROTEIN SEQUENCE INTO A SEQUENCE OF CLUSTER INDEXES</a:t>
            </a:r>
          </a:p>
        </p:txBody>
      </p:sp>
      <p:pic>
        <p:nvPicPr>
          <p:cNvPr id="5" name="Imagen 4">
            <a:extLst>
              <a:ext uri="{FF2B5EF4-FFF2-40B4-BE49-F238E27FC236}">
                <a16:creationId xmlns:a16="http://schemas.microsoft.com/office/drawing/2014/main" id="{F2C03B61-7685-4465-885C-3D11601FD7DA}"/>
              </a:ext>
            </a:extLst>
          </p:cNvPr>
          <p:cNvPicPr>
            <a:picLocks noChangeAspect="1"/>
          </p:cNvPicPr>
          <p:nvPr/>
        </p:nvPicPr>
        <p:blipFill>
          <a:blip r:embed="rId2"/>
          <a:stretch>
            <a:fillRect/>
          </a:stretch>
        </p:blipFill>
        <p:spPr>
          <a:xfrm>
            <a:off x="3276599" y="1880217"/>
            <a:ext cx="5872903" cy="4612658"/>
          </a:xfrm>
          <a:prstGeom prst="rect">
            <a:avLst/>
          </a:prstGeom>
        </p:spPr>
      </p:pic>
      <p:sp>
        <p:nvSpPr>
          <p:cNvPr id="6" name="Rectángulo: esquinas redondeadas 5">
            <a:extLst>
              <a:ext uri="{FF2B5EF4-FFF2-40B4-BE49-F238E27FC236}">
                <a16:creationId xmlns:a16="http://schemas.microsoft.com/office/drawing/2014/main" id="{A943EBAA-2829-4D88-B1EF-C655709F44C1}"/>
              </a:ext>
            </a:extLst>
          </p:cNvPr>
          <p:cNvSpPr/>
          <p:nvPr/>
        </p:nvSpPr>
        <p:spPr>
          <a:xfrm>
            <a:off x="3362325" y="5924550"/>
            <a:ext cx="3305175" cy="568326"/>
          </a:xfrm>
          <a:prstGeom prst="round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CuadroTexto 6">
            <a:extLst>
              <a:ext uri="{FF2B5EF4-FFF2-40B4-BE49-F238E27FC236}">
                <a16:creationId xmlns:a16="http://schemas.microsoft.com/office/drawing/2014/main" id="{9A2DC98F-F7E4-41CE-A241-509A001F5077}"/>
              </a:ext>
            </a:extLst>
          </p:cNvPr>
          <p:cNvSpPr txBox="1"/>
          <p:nvPr/>
        </p:nvSpPr>
        <p:spPr>
          <a:xfrm>
            <a:off x="6882743" y="5759074"/>
            <a:ext cx="4704970" cy="923330"/>
          </a:xfrm>
          <a:prstGeom prst="rect">
            <a:avLst/>
          </a:prstGeom>
          <a:noFill/>
        </p:spPr>
        <p:txBody>
          <a:bodyPr wrap="square" rtlCol="0">
            <a:spAutoFit/>
          </a:bodyPr>
          <a:lstStyle/>
          <a:p>
            <a:r>
              <a:rPr lang="es-ES" dirty="0"/>
              <a:t>This vector can </a:t>
            </a:r>
            <a:r>
              <a:rPr lang="es-ES" dirty="0" err="1"/>
              <a:t>then</a:t>
            </a:r>
            <a:r>
              <a:rPr lang="es-ES" dirty="0"/>
              <a:t> be </a:t>
            </a:r>
            <a:r>
              <a:rPr lang="es-ES" dirty="0" err="1"/>
              <a:t>used</a:t>
            </a:r>
            <a:r>
              <a:rPr lang="es-ES" dirty="0"/>
              <a:t> to </a:t>
            </a:r>
            <a:r>
              <a:rPr lang="es-ES" dirty="0" err="1"/>
              <a:t>perform</a:t>
            </a:r>
            <a:r>
              <a:rPr lang="es-ES" dirty="0"/>
              <a:t> a </a:t>
            </a:r>
            <a:r>
              <a:rPr lang="es-ES" dirty="0" err="1"/>
              <a:t>clustering</a:t>
            </a:r>
            <a:r>
              <a:rPr lang="es-ES" dirty="0"/>
              <a:t>, </a:t>
            </a:r>
            <a:r>
              <a:rPr lang="es-ES" dirty="0" err="1"/>
              <a:t>train</a:t>
            </a:r>
            <a:r>
              <a:rPr lang="es-ES" dirty="0"/>
              <a:t> a </a:t>
            </a:r>
            <a:r>
              <a:rPr lang="es-ES" dirty="0" err="1"/>
              <a:t>model</a:t>
            </a:r>
            <a:r>
              <a:rPr lang="es-ES" dirty="0"/>
              <a:t> </a:t>
            </a:r>
            <a:r>
              <a:rPr lang="es-ES" dirty="0" err="1"/>
              <a:t>on</a:t>
            </a:r>
            <a:r>
              <a:rPr lang="es-ES" dirty="0"/>
              <a:t> </a:t>
            </a:r>
            <a:r>
              <a:rPr lang="es-ES" dirty="0" err="1"/>
              <a:t>functional</a:t>
            </a:r>
            <a:r>
              <a:rPr lang="es-ES" dirty="0"/>
              <a:t> </a:t>
            </a:r>
            <a:r>
              <a:rPr lang="es-ES" dirty="0" err="1"/>
              <a:t>prediction</a:t>
            </a:r>
            <a:r>
              <a:rPr lang="es-ES" dirty="0"/>
              <a:t>, </a:t>
            </a:r>
            <a:r>
              <a:rPr lang="es-ES" dirty="0" err="1"/>
              <a:t>etc</a:t>
            </a:r>
            <a:endParaRPr lang="es-ES" dirty="0"/>
          </a:p>
        </p:txBody>
      </p:sp>
      <p:sp>
        <p:nvSpPr>
          <p:cNvPr id="8" name="Rectángulo 7">
            <a:extLst>
              <a:ext uri="{FF2B5EF4-FFF2-40B4-BE49-F238E27FC236}">
                <a16:creationId xmlns:a16="http://schemas.microsoft.com/office/drawing/2014/main" id="{6D53149F-7FA9-459E-97DF-0A86E26113DE}"/>
              </a:ext>
            </a:extLst>
          </p:cNvPr>
          <p:cNvSpPr/>
          <p:nvPr/>
        </p:nvSpPr>
        <p:spPr>
          <a:xfrm>
            <a:off x="3600450" y="3657599"/>
            <a:ext cx="3181350" cy="22288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9008117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42BFBC4-65E2-4CC4-B142-60B98B8582D1}"/>
              </a:ext>
            </a:extLst>
          </p:cNvPr>
          <p:cNvSpPr>
            <a:spLocks noGrp="1"/>
          </p:cNvSpPr>
          <p:nvPr>
            <p:ph type="title"/>
          </p:nvPr>
        </p:nvSpPr>
        <p:spPr/>
        <p:txBody>
          <a:bodyPr/>
          <a:lstStyle/>
          <a:p>
            <a:r>
              <a:rPr lang="es-ES" dirty="0"/>
              <a:t>LEADER </a:t>
            </a:r>
            <a:r>
              <a:rPr lang="es-ES" dirty="0" err="1"/>
              <a:t>algorithm</a:t>
            </a:r>
            <a:endParaRPr lang="es-ES" dirty="0"/>
          </a:p>
        </p:txBody>
      </p:sp>
      <p:pic>
        <p:nvPicPr>
          <p:cNvPr id="3" name="Imagen 2">
            <a:extLst>
              <a:ext uri="{FF2B5EF4-FFF2-40B4-BE49-F238E27FC236}">
                <a16:creationId xmlns:a16="http://schemas.microsoft.com/office/drawing/2014/main" id="{EEB74619-2E17-40C6-BE5D-09BC0E39D155}"/>
              </a:ext>
            </a:extLst>
          </p:cNvPr>
          <p:cNvPicPr>
            <a:picLocks noChangeAspect="1"/>
          </p:cNvPicPr>
          <p:nvPr/>
        </p:nvPicPr>
        <p:blipFill>
          <a:blip r:embed="rId2"/>
          <a:stretch>
            <a:fillRect/>
          </a:stretch>
        </p:blipFill>
        <p:spPr>
          <a:xfrm>
            <a:off x="5126168" y="339601"/>
            <a:ext cx="6969230" cy="6153274"/>
          </a:xfrm>
          <a:prstGeom prst="rect">
            <a:avLst/>
          </a:prstGeom>
        </p:spPr>
      </p:pic>
    </p:spTree>
    <p:extLst>
      <p:ext uri="{BB962C8B-B14F-4D97-AF65-F5344CB8AC3E}">
        <p14:creationId xmlns:p14="http://schemas.microsoft.com/office/powerpoint/2010/main" val="9499475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267" name="Group 49">
            <a:extLst>
              <a:ext uri="{FF2B5EF4-FFF2-40B4-BE49-F238E27FC236}">
                <a16:creationId xmlns:a16="http://schemas.microsoft.com/office/drawing/2014/main" id="{2528C6CA-6BFA-42D2-B543-4F2E5AEA075E}"/>
              </a:ext>
            </a:extLst>
          </p:cNvPr>
          <p:cNvGrpSpPr>
            <a:grpSpLocks/>
          </p:cNvGrpSpPr>
          <p:nvPr/>
        </p:nvGrpSpPr>
        <p:grpSpPr bwMode="auto">
          <a:xfrm>
            <a:off x="3657600" y="1928815"/>
            <a:ext cx="5081588" cy="2573337"/>
            <a:chOff x="2133600" y="1928802"/>
            <a:chExt cx="5081607" cy="2572562"/>
          </a:xfrm>
        </p:grpSpPr>
        <p:cxnSp>
          <p:nvCxnSpPr>
            <p:cNvPr id="15" name="Straight Connector 14">
              <a:extLst>
                <a:ext uri="{FF2B5EF4-FFF2-40B4-BE49-F238E27FC236}">
                  <a16:creationId xmlns:a16="http://schemas.microsoft.com/office/drawing/2014/main" id="{6C2B2B1C-4F1A-4AA6-90AD-078301752A74}"/>
                </a:ext>
              </a:extLst>
            </p:cNvPr>
            <p:cNvCxnSpPr/>
            <p:nvPr/>
          </p:nvCxnSpPr>
          <p:spPr>
            <a:xfrm>
              <a:off x="3643319" y="1928802"/>
              <a:ext cx="428627" cy="1587"/>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187B556-4F79-498E-B1A8-58C9A1E40EA2}"/>
                </a:ext>
              </a:extLst>
            </p:cNvPr>
            <p:cNvCxnSpPr/>
            <p:nvPr/>
          </p:nvCxnSpPr>
          <p:spPr>
            <a:xfrm rot="5400000" flipH="1" flipV="1">
              <a:off x="2609959" y="3104785"/>
              <a:ext cx="704638"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81B2E63F-DDDD-4B36-875D-E23865BBBE39}"/>
                </a:ext>
              </a:extLst>
            </p:cNvPr>
            <p:cNvCxnSpPr/>
            <p:nvPr/>
          </p:nvCxnSpPr>
          <p:spPr>
            <a:xfrm flipV="1">
              <a:off x="2962278" y="2787380"/>
              <a:ext cx="2681298" cy="3174"/>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9021B39-32FE-459A-A00E-253604CCCF90}"/>
                </a:ext>
              </a:extLst>
            </p:cNvPr>
            <p:cNvCxnSpPr/>
            <p:nvPr/>
          </p:nvCxnSpPr>
          <p:spPr>
            <a:xfrm rot="5400000" flipH="1" flipV="1">
              <a:off x="5306333" y="3119860"/>
              <a:ext cx="669723" cy="4763"/>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50BBF45C-3DC0-4E59-AB99-999ABAABC875}"/>
                </a:ext>
              </a:extLst>
            </p:cNvPr>
            <p:cNvCxnSpPr/>
            <p:nvPr/>
          </p:nvCxnSpPr>
          <p:spPr>
            <a:xfrm rot="5400000">
              <a:off x="3642655" y="2358090"/>
              <a:ext cx="856992" cy="1588"/>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ECC754CF-C88C-4168-9327-6D8A0A7B24B9}"/>
                </a:ext>
              </a:extLst>
            </p:cNvPr>
            <p:cNvCxnSpPr/>
            <p:nvPr/>
          </p:nvCxnSpPr>
          <p:spPr>
            <a:xfrm rot="10800000">
              <a:off x="2133600" y="3466626"/>
              <a:ext cx="838203" cy="1588"/>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C1330E3-B347-43A7-B6F9-477CB99C5A72}"/>
                </a:ext>
              </a:extLst>
            </p:cNvPr>
            <p:cNvCxnSpPr/>
            <p:nvPr/>
          </p:nvCxnSpPr>
          <p:spPr>
            <a:xfrm rot="5400000">
              <a:off x="1642420" y="4000659"/>
              <a:ext cx="999824" cy="1587"/>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6CC7C04D-65F6-4CDE-9541-E0C6F22DC4CB}"/>
                </a:ext>
              </a:extLst>
            </p:cNvPr>
            <p:cNvCxnSpPr/>
            <p:nvPr/>
          </p:nvCxnSpPr>
          <p:spPr>
            <a:xfrm flipV="1">
              <a:off x="5610238" y="3430125"/>
              <a:ext cx="676278" cy="17457"/>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7E43A015-6E4C-4995-B2A1-E55E7E68BB2B}"/>
                </a:ext>
              </a:extLst>
            </p:cNvPr>
            <p:cNvCxnSpPr/>
            <p:nvPr/>
          </p:nvCxnSpPr>
          <p:spPr>
            <a:xfrm rot="16200000" flipV="1">
              <a:off x="5306277" y="4341868"/>
              <a:ext cx="309470" cy="635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A924D2E9-63C0-459C-ACE6-67AEBF9813DA}"/>
                </a:ext>
              </a:extLst>
            </p:cNvPr>
            <p:cNvCxnSpPr/>
            <p:nvPr/>
          </p:nvCxnSpPr>
          <p:spPr>
            <a:xfrm rot="16200000" flipV="1">
              <a:off x="7103320" y="4316474"/>
              <a:ext cx="209487" cy="14288"/>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231521DB-58BB-4C9A-9FDD-038072688DF5}"/>
                </a:ext>
              </a:extLst>
            </p:cNvPr>
            <p:cNvCxnSpPr/>
            <p:nvPr/>
          </p:nvCxnSpPr>
          <p:spPr>
            <a:xfrm>
              <a:off x="5429262" y="4214114"/>
              <a:ext cx="1785945" cy="1587"/>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04A2BA0C-9E93-46F4-BFC1-0A67CDF09DAA}"/>
                </a:ext>
              </a:extLst>
            </p:cNvPr>
            <p:cNvCxnSpPr/>
            <p:nvPr/>
          </p:nvCxnSpPr>
          <p:spPr>
            <a:xfrm rot="5400000">
              <a:off x="5892935" y="3822118"/>
              <a:ext cx="785575" cy="1587"/>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47" name="Straight Arrow Connector 46">
            <a:extLst>
              <a:ext uri="{FF2B5EF4-FFF2-40B4-BE49-F238E27FC236}">
                <a16:creationId xmlns:a16="http://schemas.microsoft.com/office/drawing/2014/main" id="{B7460B65-B6BB-4188-B930-386669AF7F41}"/>
              </a:ext>
            </a:extLst>
          </p:cNvPr>
          <p:cNvCxnSpPr/>
          <p:nvPr/>
        </p:nvCxnSpPr>
        <p:spPr>
          <a:xfrm rot="5400000">
            <a:off x="-263525" y="3786190"/>
            <a:ext cx="4430713" cy="1587"/>
          </a:xfrm>
          <a:prstGeom prst="straightConnector1">
            <a:avLst/>
          </a:prstGeom>
          <a:ln w="889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1269" name="TextBox 47">
            <a:extLst>
              <a:ext uri="{FF2B5EF4-FFF2-40B4-BE49-F238E27FC236}">
                <a16:creationId xmlns:a16="http://schemas.microsoft.com/office/drawing/2014/main" id="{09EE1819-1020-4AE5-83C9-973498FA89F4}"/>
              </a:ext>
            </a:extLst>
          </p:cNvPr>
          <p:cNvSpPr txBox="1">
            <a:spLocks noChangeArrowheads="1"/>
          </p:cNvSpPr>
          <p:nvPr/>
        </p:nvSpPr>
        <p:spPr bwMode="auto">
          <a:xfrm>
            <a:off x="1666877" y="1273175"/>
            <a:ext cx="64611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a:latin typeface="Arial" panose="020B0604020202020204" pitchFamily="34" charset="0"/>
              </a:rPr>
              <a:t>Past</a:t>
            </a:r>
          </a:p>
        </p:txBody>
      </p:sp>
      <p:sp>
        <p:nvSpPr>
          <p:cNvPr id="11270" name="TextBox 48">
            <a:extLst>
              <a:ext uri="{FF2B5EF4-FFF2-40B4-BE49-F238E27FC236}">
                <a16:creationId xmlns:a16="http://schemas.microsoft.com/office/drawing/2014/main" id="{330BDC19-BC7D-4DAE-8C94-E79E8A52D966}"/>
              </a:ext>
            </a:extLst>
          </p:cNvPr>
          <p:cNvSpPr txBox="1">
            <a:spLocks noChangeArrowheads="1"/>
          </p:cNvSpPr>
          <p:nvPr/>
        </p:nvSpPr>
        <p:spPr bwMode="auto">
          <a:xfrm>
            <a:off x="1666875" y="5916615"/>
            <a:ext cx="97948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a:latin typeface="Arial" panose="020B0604020202020204" pitchFamily="34" charset="0"/>
              </a:rPr>
              <a:t>Present</a:t>
            </a:r>
          </a:p>
        </p:txBody>
      </p:sp>
      <p:cxnSp>
        <p:nvCxnSpPr>
          <p:cNvPr id="32" name="Straight Connector 31">
            <a:extLst>
              <a:ext uri="{FF2B5EF4-FFF2-40B4-BE49-F238E27FC236}">
                <a16:creationId xmlns:a16="http://schemas.microsoft.com/office/drawing/2014/main" id="{C6C68429-A66E-4389-AB13-EF8E8B611AEC}"/>
              </a:ext>
            </a:extLst>
          </p:cNvPr>
          <p:cNvCxnSpPr/>
          <p:nvPr/>
        </p:nvCxnSpPr>
        <p:spPr>
          <a:xfrm>
            <a:off x="4595815" y="1857375"/>
            <a:ext cx="357187" cy="158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93EEE046-EDD7-4963-9D84-73CC5ED10780}"/>
              </a:ext>
            </a:extLst>
          </p:cNvPr>
          <p:cNvCxnSpPr/>
          <p:nvPr/>
        </p:nvCxnSpPr>
        <p:spPr>
          <a:xfrm>
            <a:off x="3452815" y="4776790"/>
            <a:ext cx="357187" cy="1587"/>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B22A9829-239A-46AD-8B98-8615AB9ECA55}"/>
              </a:ext>
            </a:extLst>
          </p:cNvPr>
          <p:cNvCxnSpPr/>
          <p:nvPr/>
        </p:nvCxnSpPr>
        <p:spPr>
          <a:xfrm>
            <a:off x="6810375" y="4714875"/>
            <a:ext cx="357188" cy="158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9CBDE921-267D-4DC3-B49E-8CDFFEF6AC04}"/>
              </a:ext>
            </a:extLst>
          </p:cNvPr>
          <p:cNvCxnSpPr/>
          <p:nvPr/>
        </p:nvCxnSpPr>
        <p:spPr>
          <a:xfrm>
            <a:off x="8524875" y="4857750"/>
            <a:ext cx="357188" cy="1588"/>
          </a:xfrm>
          <a:prstGeom prst="line">
            <a:avLst/>
          </a:prstGeom>
          <a:ln w="25400"/>
        </p:spPr>
        <p:style>
          <a:lnRef idx="1">
            <a:schemeClr val="accent1"/>
          </a:lnRef>
          <a:fillRef idx="0">
            <a:schemeClr val="accent1"/>
          </a:fillRef>
          <a:effectRef idx="0">
            <a:schemeClr val="accent1"/>
          </a:effectRef>
          <a:fontRef idx="minor">
            <a:schemeClr val="tx1"/>
          </a:fontRef>
        </p:style>
      </p:cxnSp>
      <p:grpSp>
        <p:nvGrpSpPr>
          <p:cNvPr id="3" name="Group 64">
            <a:extLst>
              <a:ext uri="{FF2B5EF4-FFF2-40B4-BE49-F238E27FC236}">
                <a16:creationId xmlns:a16="http://schemas.microsoft.com/office/drawing/2014/main" id="{D8BA25FB-6E97-4908-A917-47F4189827CB}"/>
              </a:ext>
            </a:extLst>
          </p:cNvPr>
          <p:cNvGrpSpPr>
            <a:grpSpLocks/>
          </p:cNvGrpSpPr>
          <p:nvPr/>
        </p:nvGrpSpPr>
        <p:grpSpPr bwMode="auto">
          <a:xfrm>
            <a:off x="2166938" y="4500565"/>
            <a:ext cx="8001000" cy="1360487"/>
            <a:chOff x="642910" y="4500570"/>
            <a:chExt cx="8001056" cy="1360711"/>
          </a:xfrm>
        </p:grpSpPr>
        <p:sp>
          <p:nvSpPr>
            <p:cNvPr id="63" name="Rectangle 62">
              <a:extLst>
                <a:ext uri="{FF2B5EF4-FFF2-40B4-BE49-F238E27FC236}">
                  <a16:creationId xmlns:a16="http://schemas.microsoft.com/office/drawing/2014/main" id="{4DF4AAC7-32F8-4498-9FD8-8F791F3C9131}"/>
                </a:ext>
              </a:extLst>
            </p:cNvPr>
            <p:cNvSpPr/>
            <p:nvPr/>
          </p:nvSpPr>
          <p:spPr>
            <a:xfrm>
              <a:off x="642910" y="4500570"/>
              <a:ext cx="8001056" cy="500144"/>
            </a:xfrm>
            <a:prstGeom prst="rect">
              <a:avLst/>
            </a:prstGeom>
            <a:noFill/>
            <a:ln w="571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1277" name="TextBox 63">
              <a:extLst>
                <a:ext uri="{FF2B5EF4-FFF2-40B4-BE49-F238E27FC236}">
                  <a16:creationId xmlns:a16="http://schemas.microsoft.com/office/drawing/2014/main" id="{0E7BC7AC-542A-4852-A31F-73EF01F7126D}"/>
                </a:ext>
              </a:extLst>
            </p:cNvPr>
            <p:cNvSpPr txBox="1">
              <a:spLocks noChangeArrowheads="1"/>
            </p:cNvSpPr>
            <p:nvPr/>
          </p:nvSpPr>
          <p:spPr bwMode="auto">
            <a:xfrm>
              <a:off x="1214415" y="5214950"/>
              <a:ext cx="7072361"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800">
                  <a:latin typeface="Arial" panose="020B0604020202020204" pitchFamily="34" charset="0"/>
                </a:rPr>
                <a:t>All the blue chromosomes of the pedigree come from a single copy (from the grandmother) 2 generations ago</a:t>
              </a:r>
            </a:p>
          </p:txBody>
        </p:sp>
      </p:grpSp>
      <p:sp>
        <p:nvSpPr>
          <p:cNvPr id="28" name="CuadroTexto 2"/>
          <p:cNvSpPr txBox="1">
            <a:spLocks noGrp="1"/>
          </p:cNvSpPr>
          <p:nvPr>
            <p:ph type="title"/>
          </p:nvPr>
        </p:nvSpPr>
        <p:spPr>
          <a:xfrm>
            <a:off x="1981200" y="0"/>
            <a:ext cx="8229600" cy="1126462"/>
          </a:xfrm>
          <a:prstGeom prst="rect">
            <a:avLst/>
          </a:prstGeom>
          <a:noFill/>
        </p:spPr>
        <p:txBody>
          <a:bodyPr wrap="square" rtlCol="0">
            <a:spAutoFit/>
          </a:bodyPr>
          <a:lstStyle/>
          <a:p>
            <a:pPr algn="ctr">
              <a:lnSpc>
                <a:spcPct val="120000"/>
              </a:lnSpc>
            </a:pPr>
            <a:r>
              <a:rPr lang="es-ES" sz="2800" dirty="0">
                <a:solidFill>
                  <a:srgbClr val="EC6C6A"/>
                </a:solidFill>
                <a:latin typeface="DIN Alternate Bold"/>
                <a:cs typeface="DIN Alternate Bold"/>
              </a:rPr>
              <a:t>EVOLUTION: IS ALL ABOUT GENE GENEALOGIES</a:t>
            </a:r>
            <a:endParaRPr lang="es-ES" sz="2400" dirty="0">
              <a:solidFill>
                <a:srgbClr val="EC6C6A"/>
              </a:solidFill>
              <a:latin typeface="DIN Alternate Bold"/>
              <a:cs typeface="DIN Alternate Bold"/>
            </a:endParaRPr>
          </a:p>
        </p:txBody>
      </p:sp>
    </p:spTree>
    <p:extLst>
      <p:ext uri="{BB962C8B-B14F-4D97-AF65-F5344CB8AC3E}">
        <p14:creationId xmlns:p14="http://schemas.microsoft.com/office/powerpoint/2010/main" val="354861449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n-US" dirty="0"/>
              <a:t>Hierarchical clustering</a:t>
            </a:r>
          </a:p>
        </p:txBody>
      </p:sp>
      <p:sp>
        <p:nvSpPr>
          <p:cNvPr id="3" name="2 Marcador de contenido"/>
          <p:cNvSpPr>
            <a:spLocks noGrp="1"/>
          </p:cNvSpPr>
          <p:nvPr>
            <p:ph idx="1"/>
          </p:nvPr>
        </p:nvSpPr>
        <p:spPr/>
        <p:txBody>
          <a:bodyPr>
            <a:normAutofit/>
          </a:bodyPr>
          <a:lstStyle/>
          <a:p>
            <a:r>
              <a:rPr lang="en-US" dirty="0"/>
              <a:t>Agglomerative (bottom-up) and divisive (top-down).</a:t>
            </a:r>
          </a:p>
          <a:p>
            <a:pPr lvl="1"/>
            <a:r>
              <a:rPr lang="en-US" dirty="0"/>
              <a:t>With both paradigms there are N − 1 levels in the hierarchy.</a:t>
            </a:r>
          </a:p>
          <a:p>
            <a:pPr lvl="1"/>
            <a:r>
              <a:rPr lang="en-US" dirty="0"/>
              <a:t>All agglomerative and some divisive methods (when viewed bottom-up) possess a monotonicity property. That is, the dissimilarity between merged clusters is monotone increasing with the level of the merger. Thus the binary tree can be plotted so that the height of each node is proportional to the value of the intergroup dissimilarity between its two daughters. The terminal nodes representing individual observations are all plotted at zero height.</a:t>
            </a:r>
          </a:p>
        </p:txBody>
      </p:sp>
    </p:spTree>
    <p:extLst>
      <p:ext uri="{BB962C8B-B14F-4D97-AF65-F5344CB8AC3E}">
        <p14:creationId xmlns:p14="http://schemas.microsoft.com/office/powerpoint/2010/main" val="113082764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n-US" dirty="0"/>
              <a:t>Hierarchical clustering</a:t>
            </a:r>
          </a:p>
        </p:txBody>
      </p:sp>
      <p:sp>
        <p:nvSpPr>
          <p:cNvPr id="3" name="2 Marcador de contenido"/>
          <p:cNvSpPr>
            <a:spLocks noGrp="1"/>
          </p:cNvSpPr>
          <p:nvPr>
            <p:ph idx="1"/>
          </p:nvPr>
        </p:nvSpPr>
        <p:spPr/>
        <p:txBody>
          <a:bodyPr>
            <a:normAutofit/>
          </a:bodyPr>
          <a:lstStyle/>
          <a:p>
            <a:r>
              <a:rPr lang="en-US" dirty="0"/>
              <a:t>Agglomerative (bottom-up).</a:t>
            </a:r>
          </a:p>
        </p:txBody>
      </p:sp>
      <p:pic>
        <p:nvPicPr>
          <p:cNvPr id="4" name="Imagen 3"/>
          <p:cNvPicPr>
            <a:picLocks noChangeAspect="1"/>
          </p:cNvPicPr>
          <p:nvPr/>
        </p:nvPicPr>
        <p:blipFill>
          <a:blip r:embed="rId2"/>
          <a:stretch>
            <a:fillRect/>
          </a:stretch>
        </p:blipFill>
        <p:spPr>
          <a:xfrm>
            <a:off x="1255857" y="2677993"/>
            <a:ext cx="9680285" cy="2646602"/>
          </a:xfrm>
          <a:prstGeom prst="rect">
            <a:avLst/>
          </a:prstGeom>
        </p:spPr>
      </p:pic>
    </p:spTree>
    <p:extLst>
      <p:ext uri="{BB962C8B-B14F-4D97-AF65-F5344CB8AC3E}">
        <p14:creationId xmlns:p14="http://schemas.microsoft.com/office/powerpoint/2010/main" val="58614459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n-US" dirty="0"/>
              <a:t>Hierarchical clustering</a:t>
            </a:r>
          </a:p>
        </p:txBody>
      </p:sp>
      <p:sp>
        <p:nvSpPr>
          <p:cNvPr id="3" name="2 Marcador de contenido"/>
          <p:cNvSpPr>
            <a:spLocks noGrp="1"/>
          </p:cNvSpPr>
          <p:nvPr>
            <p:ph idx="1"/>
          </p:nvPr>
        </p:nvSpPr>
        <p:spPr/>
        <p:txBody>
          <a:bodyPr>
            <a:normAutofit/>
          </a:bodyPr>
          <a:lstStyle/>
          <a:p>
            <a:r>
              <a:rPr lang="en-US" dirty="0"/>
              <a:t>Agglomerative (bottom-up).</a:t>
            </a:r>
          </a:p>
          <a:p>
            <a:pPr lvl="1"/>
            <a:r>
              <a:rPr lang="en-US" dirty="0"/>
              <a:t>Single link clustering. The similarity of two clusters is the similarity between their most similar (nearest neighbor) members. Local similarity-based clustering (allows modelling non-elliptical clusters). Sensitive to OUTLIERS.</a:t>
            </a:r>
          </a:p>
          <a:p>
            <a:pPr lvl="1"/>
            <a:r>
              <a:rPr lang="en-US" dirty="0"/>
              <a:t>Complete link clustering. Measures the similarity of two clusters as the similarity of their most dissimilar members. Generally obtains compact shaped clusters. Sensitive to OUTLIERS.</a:t>
            </a:r>
          </a:p>
        </p:txBody>
      </p:sp>
    </p:spTree>
    <p:extLst>
      <p:ext uri="{BB962C8B-B14F-4D97-AF65-F5344CB8AC3E}">
        <p14:creationId xmlns:p14="http://schemas.microsoft.com/office/powerpoint/2010/main" val="113015143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n-US" dirty="0"/>
              <a:t>Hierarchical clustering</a:t>
            </a:r>
          </a:p>
        </p:txBody>
      </p:sp>
      <p:pic>
        <p:nvPicPr>
          <p:cNvPr id="5" name="Marcador de contenido 4"/>
          <p:cNvPicPr>
            <a:picLocks noGrp="1" noChangeAspect="1"/>
          </p:cNvPicPr>
          <p:nvPr>
            <p:ph idx="1"/>
          </p:nvPr>
        </p:nvPicPr>
        <p:blipFill>
          <a:blip r:embed="rId2"/>
          <a:stretch>
            <a:fillRect/>
          </a:stretch>
        </p:blipFill>
        <p:spPr>
          <a:xfrm>
            <a:off x="757602" y="2149311"/>
            <a:ext cx="10262331" cy="3560181"/>
          </a:xfrm>
          <a:prstGeom prst="rect">
            <a:avLst/>
          </a:prstGeom>
        </p:spPr>
      </p:pic>
      <p:grpSp>
        <p:nvGrpSpPr>
          <p:cNvPr id="9" name="Grupo 8"/>
          <p:cNvGrpSpPr/>
          <p:nvPr/>
        </p:nvGrpSpPr>
        <p:grpSpPr>
          <a:xfrm>
            <a:off x="4932220" y="964059"/>
            <a:ext cx="5650543" cy="1185252"/>
            <a:chOff x="4932220" y="964059"/>
            <a:chExt cx="5650543" cy="1185252"/>
          </a:xfrm>
        </p:grpSpPr>
        <p:sp>
          <p:nvSpPr>
            <p:cNvPr id="6" name="Flecha izquierda y derecha 5"/>
            <p:cNvSpPr/>
            <p:nvPr/>
          </p:nvSpPr>
          <p:spPr>
            <a:xfrm>
              <a:off x="4932220" y="1747368"/>
              <a:ext cx="2128777" cy="401943"/>
            </a:xfrm>
            <a:prstGeom prst="lef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Flecha izquierda y derecha 6"/>
            <p:cNvSpPr/>
            <p:nvPr/>
          </p:nvSpPr>
          <p:spPr>
            <a:xfrm>
              <a:off x="8453986" y="1747368"/>
              <a:ext cx="2128777" cy="401943"/>
            </a:xfrm>
            <a:prstGeom prst="lef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Rectángulo 7"/>
            <p:cNvSpPr/>
            <p:nvPr/>
          </p:nvSpPr>
          <p:spPr>
            <a:xfrm>
              <a:off x="7170746" y="964059"/>
              <a:ext cx="1467068" cy="369332"/>
            </a:xfrm>
            <a:prstGeom prst="rect">
              <a:avLst/>
            </a:prstGeom>
          </p:spPr>
          <p:txBody>
            <a:bodyPr wrap="none">
              <a:spAutoFit/>
            </a:bodyPr>
            <a:lstStyle/>
            <a:p>
              <a:r>
                <a:rPr lang="es-ES" dirty="0">
                  <a:latin typeface="Times-Roman"/>
                </a:rPr>
                <a:t>Data </a:t>
              </a:r>
              <a:r>
                <a:rPr lang="es-ES" dirty="0" err="1">
                  <a:latin typeface="Times-Roman"/>
                </a:rPr>
                <a:t>objects</a:t>
              </a:r>
              <a:endParaRPr lang="es-ES" dirty="0"/>
            </a:p>
          </p:txBody>
        </p:sp>
      </p:grpSp>
      <p:grpSp>
        <p:nvGrpSpPr>
          <p:cNvPr id="12" name="Grupo 11"/>
          <p:cNvGrpSpPr/>
          <p:nvPr/>
        </p:nvGrpSpPr>
        <p:grpSpPr>
          <a:xfrm>
            <a:off x="10712194" y="2358255"/>
            <a:ext cx="826272" cy="2128777"/>
            <a:chOff x="10712194" y="2358255"/>
            <a:chExt cx="826272" cy="2128777"/>
          </a:xfrm>
        </p:grpSpPr>
        <p:sp>
          <p:nvSpPr>
            <p:cNvPr id="10" name="Flecha izquierda y derecha 9"/>
            <p:cNvSpPr/>
            <p:nvPr/>
          </p:nvSpPr>
          <p:spPr>
            <a:xfrm rot="5400000">
              <a:off x="9848777" y="3221672"/>
              <a:ext cx="2128777" cy="401943"/>
            </a:xfrm>
            <a:prstGeom prst="lef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Rectángulo 10"/>
            <p:cNvSpPr/>
            <p:nvPr/>
          </p:nvSpPr>
          <p:spPr>
            <a:xfrm rot="5400000">
              <a:off x="10645914" y="3237977"/>
              <a:ext cx="1415772" cy="369332"/>
            </a:xfrm>
            <a:prstGeom prst="rect">
              <a:avLst/>
            </a:prstGeom>
          </p:spPr>
          <p:txBody>
            <a:bodyPr wrap="none">
              <a:spAutoFit/>
            </a:bodyPr>
            <a:lstStyle/>
            <a:p>
              <a:r>
                <a:rPr lang="es-ES" dirty="0" err="1">
                  <a:latin typeface="Times-Roman"/>
                </a:rPr>
                <a:t>Dissamilirity</a:t>
              </a:r>
              <a:endParaRPr lang="es-ES" dirty="0"/>
            </a:p>
          </p:txBody>
        </p:sp>
      </p:grpSp>
    </p:spTree>
    <p:extLst>
      <p:ext uri="{BB962C8B-B14F-4D97-AF65-F5344CB8AC3E}">
        <p14:creationId xmlns:p14="http://schemas.microsoft.com/office/powerpoint/2010/main" val="3043987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n-US" dirty="0"/>
              <a:t>Hierarchical clustering</a:t>
            </a:r>
          </a:p>
        </p:txBody>
      </p:sp>
      <p:pic>
        <p:nvPicPr>
          <p:cNvPr id="5" name="Marcador de contenido 4"/>
          <p:cNvPicPr>
            <a:picLocks noGrp="1" noChangeAspect="1"/>
          </p:cNvPicPr>
          <p:nvPr>
            <p:ph idx="1"/>
          </p:nvPr>
        </p:nvPicPr>
        <p:blipFill rotWithShape="1">
          <a:blip r:embed="rId2"/>
          <a:srcRect l="36491"/>
          <a:stretch/>
        </p:blipFill>
        <p:spPr>
          <a:xfrm>
            <a:off x="4502426" y="2149311"/>
            <a:ext cx="6517507" cy="3560181"/>
          </a:xfrm>
          <a:prstGeom prst="rect">
            <a:avLst/>
          </a:prstGeom>
        </p:spPr>
      </p:pic>
      <p:grpSp>
        <p:nvGrpSpPr>
          <p:cNvPr id="9" name="Grupo 8"/>
          <p:cNvGrpSpPr/>
          <p:nvPr/>
        </p:nvGrpSpPr>
        <p:grpSpPr>
          <a:xfrm>
            <a:off x="4932220" y="964059"/>
            <a:ext cx="5650543" cy="1185252"/>
            <a:chOff x="4932220" y="964059"/>
            <a:chExt cx="5650543" cy="1185252"/>
          </a:xfrm>
        </p:grpSpPr>
        <p:sp>
          <p:nvSpPr>
            <p:cNvPr id="6" name="Flecha izquierda y derecha 5"/>
            <p:cNvSpPr/>
            <p:nvPr/>
          </p:nvSpPr>
          <p:spPr>
            <a:xfrm>
              <a:off x="4932220" y="1747368"/>
              <a:ext cx="2128777" cy="401943"/>
            </a:xfrm>
            <a:prstGeom prst="lef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Flecha izquierda y derecha 6"/>
            <p:cNvSpPr/>
            <p:nvPr/>
          </p:nvSpPr>
          <p:spPr>
            <a:xfrm>
              <a:off x="8453986" y="1747368"/>
              <a:ext cx="2128777" cy="401943"/>
            </a:xfrm>
            <a:prstGeom prst="lef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Rectángulo 7"/>
            <p:cNvSpPr/>
            <p:nvPr/>
          </p:nvSpPr>
          <p:spPr>
            <a:xfrm>
              <a:off x="7170746" y="964059"/>
              <a:ext cx="1467068" cy="369332"/>
            </a:xfrm>
            <a:prstGeom prst="rect">
              <a:avLst/>
            </a:prstGeom>
          </p:spPr>
          <p:txBody>
            <a:bodyPr wrap="none">
              <a:spAutoFit/>
            </a:bodyPr>
            <a:lstStyle/>
            <a:p>
              <a:r>
                <a:rPr lang="es-ES" dirty="0">
                  <a:latin typeface="Times-Roman"/>
                </a:rPr>
                <a:t>Data </a:t>
              </a:r>
              <a:r>
                <a:rPr lang="es-ES" dirty="0" err="1">
                  <a:latin typeface="Times-Roman"/>
                </a:rPr>
                <a:t>objects</a:t>
              </a:r>
              <a:endParaRPr lang="es-ES" dirty="0"/>
            </a:p>
          </p:txBody>
        </p:sp>
      </p:grpSp>
      <p:grpSp>
        <p:nvGrpSpPr>
          <p:cNvPr id="12" name="Grupo 11"/>
          <p:cNvGrpSpPr/>
          <p:nvPr/>
        </p:nvGrpSpPr>
        <p:grpSpPr>
          <a:xfrm>
            <a:off x="10712194" y="2358255"/>
            <a:ext cx="826272" cy="2128777"/>
            <a:chOff x="10712194" y="2358255"/>
            <a:chExt cx="826272" cy="2128777"/>
          </a:xfrm>
        </p:grpSpPr>
        <p:sp>
          <p:nvSpPr>
            <p:cNvPr id="10" name="Flecha izquierda y derecha 9"/>
            <p:cNvSpPr/>
            <p:nvPr/>
          </p:nvSpPr>
          <p:spPr>
            <a:xfrm rot="5400000">
              <a:off x="9848777" y="3221672"/>
              <a:ext cx="2128777" cy="401943"/>
            </a:xfrm>
            <a:prstGeom prst="lef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Rectángulo 10"/>
            <p:cNvSpPr/>
            <p:nvPr/>
          </p:nvSpPr>
          <p:spPr>
            <a:xfrm rot="5400000">
              <a:off x="10645914" y="3237977"/>
              <a:ext cx="1415772" cy="369332"/>
            </a:xfrm>
            <a:prstGeom prst="rect">
              <a:avLst/>
            </a:prstGeom>
          </p:spPr>
          <p:txBody>
            <a:bodyPr wrap="none">
              <a:spAutoFit/>
            </a:bodyPr>
            <a:lstStyle/>
            <a:p>
              <a:r>
                <a:rPr lang="es-ES" dirty="0" err="1">
                  <a:latin typeface="Times-Roman"/>
                </a:rPr>
                <a:t>Dissamilirity</a:t>
              </a:r>
              <a:endParaRPr lang="es-ES" dirty="0"/>
            </a:p>
          </p:txBody>
        </p:sp>
      </p:grpSp>
      <p:pic>
        <p:nvPicPr>
          <p:cNvPr id="3" name="Imagen 2"/>
          <p:cNvPicPr>
            <a:picLocks noChangeAspect="1"/>
          </p:cNvPicPr>
          <p:nvPr/>
        </p:nvPicPr>
        <p:blipFill>
          <a:blip r:embed="rId3"/>
          <a:stretch>
            <a:fillRect/>
          </a:stretch>
        </p:blipFill>
        <p:spPr>
          <a:xfrm>
            <a:off x="195588" y="2978805"/>
            <a:ext cx="4251841" cy="1320689"/>
          </a:xfrm>
          <a:prstGeom prst="rect">
            <a:avLst/>
          </a:prstGeom>
        </p:spPr>
      </p:pic>
    </p:spTree>
    <p:extLst>
      <p:ext uri="{BB962C8B-B14F-4D97-AF65-F5344CB8AC3E}">
        <p14:creationId xmlns:p14="http://schemas.microsoft.com/office/powerpoint/2010/main" val="1102473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n-US" dirty="0"/>
              <a:t>Hierarchical clustering</a:t>
            </a:r>
          </a:p>
        </p:txBody>
      </p:sp>
      <p:sp>
        <p:nvSpPr>
          <p:cNvPr id="13" name="Marcador de contenido 12"/>
          <p:cNvSpPr>
            <a:spLocks noGrp="1"/>
          </p:cNvSpPr>
          <p:nvPr>
            <p:ph idx="1"/>
          </p:nvPr>
        </p:nvSpPr>
        <p:spPr/>
        <p:txBody>
          <a:bodyPr/>
          <a:lstStyle/>
          <a:p>
            <a:r>
              <a:rPr lang="es-ES" dirty="0" err="1"/>
              <a:t>Group</a:t>
            </a:r>
            <a:r>
              <a:rPr lang="es-ES" dirty="0"/>
              <a:t> </a:t>
            </a:r>
            <a:r>
              <a:rPr lang="es-ES" dirty="0" err="1"/>
              <a:t>Averaged</a:t>
            </a:r>
            <a:r>
              <a:rPr lang="es-ES" dirty="0"/>
              <a:t> and </a:t>
            </a:r>
            <a:r>
              <a:rPr lang="es-ES" dirty="0" err="1"/>
              <a:t>Centroid</a:t>
            </a:r>
            <a:r>
              <a:rPr lang="es-ES" dirty="0"/>
              <a:t> </a:t>
            </a:r>
            <a:r>
              <a:rPr lang="es-ES" dirty="0" err="1"/>
              <a:t>Agglomerative</a:t>
            </a:r>
            <a:r>
              <a:rPr lang="es-ES" dirty="0"/>
              <a:t> </a:t>
            </a:r>
            <a:r>
              <a:rPr lang="es-ES" dirty="0" err="1"/>
              <a:t>Clustering</a:t>
            </a:r>
            <a:endParaRPr lang="es-ES" dirty="0"/>
          </a:p>
          <a:p>
            <a:pPr lvl="1"/>
            <a:r>
              <a:rPr lang="es-ES" dirty="0" err="1"/>
              <a:t>Similarity</a:t>
            </a:r>
            <a:r>
              <a:rPr lang="es-ES" dirty="0"/>
              <a:t> </a:t>
            </a:r>
            <a:r>
              <a:rPr lang="es-ES" dirty="0" err="1"/>
              <a:t>is</a:t>
            </a:r>
            <a:r>
              <a:rPr lang="es-ES" dirty="0"/>
              <a:t> </a:t>
            </a:r>
            <a:r>
              <a:rPr lang="es-ES" dirty="0" err="1"/>
              <a:t>computed</a:t>
            </a:r>
            <a:r>
              <a:rPr lang="es-ES" dirty="0"/>
              <a:t> as </a:t>
            </a:r>
            <a:r>
              <a:rPr lang="es-ES" dirty="0" err="1"/>
              <a:t>the</a:t>
            </a:r>
            <a:r>
              <a:rPr lang="es-ES" dirty="0"/>
              <a:t> </a:t>
            </a:r>
            <a:r>
              <a:rPr lang="es-ES" dirty="0" err="1"/>
              <a:t>average</a:t>
            </a:r>
            <a:r>
              <a:rPr lang="es-ES" dirty="0"/>
              <a:t> </a:t>
            </a:r>
            <a:r>
              <a:rPr lang="es-ES" dirty="0" err="1"/>
              <a:t>distance</a:t>
            </a:r>
            <a:r>
              <a:rPr lang="es-ES" dirty="0"/>
              <a:t> </a:t>
            </a:r>
            <a:r>
              <a:rPr lang="es-ES" dirty="0" err="1"/>
              <a:t>between</a:t>
            </a:r>
            <a:r>
              <a:rPr lang="es-ES" dirty="0"/>
              <a:t> </a:t>
            </a:r>
            <a:r>
              <a:rPr lang="es-ES" dirty="0" err="1"/>
              <a:t>the</a:t>
            </a:r>
            <a:r>
              <a:rPr lang="es-ES" dirty="0"/>
              <a:t> </a:t>
            </a:r>
            <a:r>
              <a:rPr lang="es-ES" dirty="0" err="1"/>
              <a:t>elements</a:t>
            </a:r>
            <a:r>
              <a:rPr lang="es-ES" dirty="0"/>
              <a:t> of </a:t>
            </a:r>
            <a:r>
              <a:rPr lang="es-ES" dirty="0" err="1"/>
              <a:t>the</a:t>
            </a:r>
            <a:r>
              <a:rPr lang="es-ES" dirty="0"/>
              <a:t> </a:t>
            </a:r>
            <a:r>
              <a:rPr lang="es-ES" dirty="0" err="1"/>
              <a:t>clusters</a:t>
            </a:r>
            <a:endParaRPr lang="es-ES" dirty="0"/>
          </a:p>
        </p:txBody>
      </p:sp>
      <p:pic>
        <p:nvPicPr>
          <p:cNvPr id="14" name="Imagen 13"/>
          <p:cNvPicPr>
            <a:picLocks noChangeAspect="1"/>
          </p:cNvPicPr>
          <p:nvPr/>
        </p:nvPicPr>
        <p:blipFill>
          <a:blip r:embed="rId2"/>
          <a:stretch>
            <a:fillRect/>
          </a:stretch>
        </p:blipFill>
        <p:spPr>
          <a:xfrm>
            <a:off x="2774558" y="4101382"/>
            <a:ext cx="7128445" cy="1248484"/>
          </a:xfrm>
          <a:prstGeom prst="rect">
            <a:avLst/>
          </a:prstGeom>
        </p:spPr>
      </p:pic>
      <p:cxnSp>
        <p:nvCxnSpPr>
          <p:cNvPr id="16" name="Conector recto de flecha 15"/>
          <p:cNvCxnSpPr/>
          <p:nvPr/>
        </p:nvCxnSpPr>
        <p:spPr>
          <a:xfrm flipV="1">
            <a:off x="3349487" y="4803214"/>
            <a:ext cx="387626" cy="10436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CuadroTexto 17"/>
          <p:cNvSpPr txBox="1"/>
          <p:nvPr/>
        </p:nvSpPr>
        <p:spPr>
          <a:xfrm>
            <a:off x="2345943" y="5797094"/>
            <a:ext cx="1003544" cy="369332"/>
          </a:xfrm>
          <a:prstGeom prst="rect">
            <a:avLst/>
          </a:prstGeom>
          <a:noFill/>
        </p:spPr>
        <p:txBody>
          <a:bodyPr wrap="none" rtlCol="0">
            <a:spAutoFit/>
          </a:bodyPr>
          <a:lstStyle/>
          <a:p>
            <a:r>
              <a:rPr lang="es-ES" dirty="0" err="1"/>
              <a:t>Cluster</a:t>
            </a:r>
            <a:r>
              <a:rPr lang="es-ES" dirty="0"/>
              <a:t> a</a:t>
            </a:r>
          </a:p>
        </p:txBody>
      </p:sp>
      <p:cxnSp>
        <p:nvCxnSpPr>
          <p:cNvPr id="19" name="Conector recto de flecha 18"/>
          <p:cNvCxnSpPr>
            <a:stCxn id="20" idx="0"/>
          </p:cNvCxnSpPr>
          <p:nvPr/>
        </p:nvCxnSpPr>
        <p:spPr>
          <a:xfrm flipH="1" flipV="1">
            <a:off x="4124739" y="4803215"/>
            <a:ext cx="119757" cy="10203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CuadroTexto 19"/>
          <p:cNvSpPr txBox="1"/>
          <p:nvPr/>
        </p:nvSpPr>
        <p:spPr>
          <a:xfrm>
            <a:off x="3737113" y="5823581"/>
            <a:ext cx="1014765" cy="369332"/>
          </a:xfrm>
          <a:prstGeom prst="rect">
            <a:avLst/>
          </a:prstGeom>
          <a:noFill/>
        </p:spPr>
        <p:txBody>
          <a:bodyPr wrap="none" rtlCol="0">
            <a:spAutoFit/>
          </a:bodyPr>
          <a:lstStyle/>
          <a:p>
            <a:r>
              <a:rPr lang="es-ES" dirty="0" err="1"/>
              <a:t>Cluster</a:t>
            </a:r>
            <a:r>
              <a:rPr lang="es-ES" dirty="0"/>
              <a:t> b</a:t>
            </a:r>
          </a:p>
        </p:txBody>
      </p:sp>
      <p:cxnSp>
        <p:nvCxnSpPr>
          <p:cNvPr id="24" name="Conector recto de flecha 23"/>
          <p:cNvCxnSpPr/>
          <p:nvPr/>
        </p:nvCxnSpPr>
        <p:spPr>
          <a:xfrm flipH="1">
            <a:off x="3150705" y="3566020"/>
            <a:ext cx="86271" cy="8911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CuadroTexto 28"/>
          <p:cNvSpPr txBox="1"/>
          <p:nvPr/>
        </p:nvSpPr>
        <p:spPr>
          <a:xfrm>
            <a:off x="2774558" y="3089619"/>
            <a:ext cx="3367910" cy="369332"/>
          </a:xfrm>
          <a:prstGeom prst="rect">
            <a:avLst/>
          </a:prstGeom>
          <a:noFill/>
        </p:spPr>
        <p:txBody>
          <a:bodyPr wrap="none" rtlCol="0">
            <a:spAutoFit/>
          </a:bodyPr>
          <a:lstStyle/>
          <a:p>
            <a:r>
              <a:rPr lang="es-ES" dirty="0" err="1"/>
              <a:t>Similarity</a:t>
            </a:r>
            <a:r>
              <a:rPr lang="es-ES" dirty="0"/>
              <a:t> </a:t>
            </a:r>
            <a:r>
              <a:rPr lang="es-ES" dirty="0" err="1"/>
              <a:t>between</a:t>
            </a:r>
            <a:r>
              <a:rPr lang="es-ES" dirty="0"/>
              <a:t> </a:t>
            </a:r>
            <a:r>
              <a:rPr lang="es-ES" dirty="0" err="1"/>
              <a:t>cluster</a:t>
            </a:r>
            <a:r>
              <a:rPr lang="es-ES" dirty="0"/>
              <a:t> a and b</a:t>
            </a:r>
          </a:p>
        </p:txBody>
      </p:sp>
    </p:spTree>
    <p:extLst>
      <p:ext uri="{BB962C8B-B14F-4D97-AF65-F5344CB8AC3E}">
        <p14:creationId xmlns:p14="http://schemas.microsoft.com/office/powerpoint/2010/main" val="194688768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n-US" dirty="0"/>
              <a:t>Agglomerative clustering</a:t>
            </a:r>
          </a:p>
        </p:txBody>
      </p:sp>
      <p:pic>
        <p:nvPicPr>
          <p:cNvPr id="614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438400" y="1600201"/>
            <a:ext cx="6997774" cy="45813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6987336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n-US" dirty="0"/>
              <a:t>Divisive clustering</a:t>
            </a:r>
          </a:p>
        </p:txBody>
      </p:sp>
      <p:sp>
        <p:nvSpPr>
          <p:cNvPr id="3" name="2 Marcador de contenido"/>
          <p:cNvSpPr>
            <a:spLocks noGrp="1"/>
          </p:cNvSpPr>
          <p:nvPr>
            <p:ph idx="1"/>
          </p:nvPr>
        </p:nvSpPr>
        <p:spPr/>
        <p:txBody>
          <a:bodyPr>
            <a:normAutofit/>
          </a:bodyPr>
          <a:lstStyle/>
          <a:p>
            <a:r>
              <a:rPr lang="en-US" dirty="0"/>
              <a:t>begin with the entire data set as a single cluster, and recursively divide one of the existing clusters into two daughter clusters at each iteration in a top-down fashion.</a:t>
            </a:r>
          </a:p>
        </p:txBody>
      </p:sp>
      <p:pic>
        <p:nvPicPr>
          <p:cNvPr id="5" name="Imagen 4"/>
          <p:cNvPicPr>
            <a:picLocks noChangeAspect="1"/>
          </p:cNvPicPr>
          <p:nvPr/>
        </p:nvPicPr>
        <p:blipFill>
          <a:blip r:embed="rId2"/>
          <a:stretch>
            <a:fillRect/>
          </a:stretch>
        </p:blipFill>
        <p:spPr>
          <a:xfrm>
            <a:off x="1088136" y="3136103"/>
            <a:ext cx="10465293" cy="3040860"/>
          </a:xfrm>
          <a:prstGeom prst="rect">
            <a:avLst/>
          </a:prstGeom>
        </p:spPr>
      </p:pic>
    </p:spTree>
    <p:extLst>
      <p:ext uri="{BB962C8B-B14F-4D97-AF65-F5344CB8AC3E}">
        <p14:creationId xmlns:p14="http://schemas.microsoft.com/office/powerpoint/2010/main" val="191964244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n-US" dirty="0"/>
              <a:t>Divisive clustering</a:t>
            </a:r>
          </a:p>
        </p:txBody>
      </p:sp>
      <p:sp>
        <p:nvSpPr>
          <p:cNvPr id="3" name="2 Marcador de contenido"/>
          <p:cNvSpPr>
            <a:spLocks noGrp="1"/>
          </p:cNvSpPr>
          <p:nvPr>
            <p:ph idx="1"/>
          </p:nvPr>
        </p:nvSpPr>
        <p:spPr/>
        <p:txBody>
          <a:bodyPr>
            <a:normAutofit fontScale="70000" lnSpcReduction="20000"/>
          </a:bodyPr>
          <a:lstStyle/>
          <a:p>
            <a:r>
              <a:rPr lang="en-US" i="1" dirty="0"/>
              <a:t>Splitting criterion</a:t>
            </a:r>
            <a:r>
              <a:rPr lang="en-US" dirty="0"/>
              <a:t>: The Ward’s </a:t>
            </a:r>
            <a:r>
              <a:rPr lang="en-US" i="1" dirty="0"/>
              <a:t>K</a:t>
            </a:r>
            <a:r>
              <a:rPr lang="en-US" dirty="0"/>
              <a:t>-means square error:</a:t>
            </a:r>
          </a:p>
          <a:p>
            <a:endParaRPr lang="en-US" dirty="0"/>
          </a:p>
          <a:p>
            <a:endParaRPr lang="en-US" dirty="0"/>
          </a:p>
          <a:p>
            <a:endParaRPr lang="en-US" dirty="0"/>
          </a:p>
          <a:p>
            <a:endParaRPr lang="en-US" dirty="0"/>
          </a:p>
          <a:p>
            <a:endParaRPr lang="en-US" dirty="0"/>
          </a:p>
          <a:p>
            <a:pPr marL="0" indent="0">
              <a:buNone/>
            </a:pPr>
            <a:r>
              <a:rPr lang="en-US" dirty="0"/>
              <a:t>The greater reduction obtained in the difference in the SSE criterion should reflect the goodness of the split. Gini index (which we will see in next sessions) can be used for handling the nominal data.</a:t>
            </a:r>
          </a:p>
          <a:p>
            <a:r>
              <a:rPr lang="en-US" i="1" dirty="0"/>
              <a:t>Splitting method</a:t>
            </a:r>
            <a:r>
              <a:rPr lang="en-US" dirty="0"/>
              <a:t>: The splitting method used to obtain the binary split of the parent node is also critical since it can reduce the time taken for evaluating the Ward’s criterion. The Bisecting </a:t>
            </a:r>
            <a:r>
              <a:rPr lang="en-US" i="1" dirty="0"/>
              <a:t>K</a:t>
            </a:r>
            <a:r>
              <a:rPr lang="en-US" dirty="0"/>
              <a:t>-means approach can be used (with </a:t>
            </a:r>
            <a:r>
              <a:rPr lang="en-US" i="1" dirty="0"/>
              <a:t>K </a:t>
            </a:r>
            <a:r>
              <a:rPr lang="en-US" dirty="0"/>
              <a:t>= 2) to obtain good splits.</a:t>
            </a:r>
          </a:p>
          <a:p>
            <a:r>
              <a:rPr lang="en-US" i="1" dirty="0"/>
              <a:t>Handling noise</a:t>
            </a:r>
            <a:r>
              <a:rPr lang="en-US" dirty="0"/>
              <a:t>: Noise points can produce meaningless clusters. A threshold can be used to determine termination.</a:t>
            </a:r>
          </a:p>
        </p:txBody>
      </p:sp>
      <p:pic>
        <p:nvPicPr>
          <p:cNvPr id="4" name="Imagen 3"/>
          <p:cNvPicPr>
            <a:picLocks noChangeAspect="1"/>
          </p:cNvPicPr>
          <p:nvPr/>
        </p:nvPicPr>
        <p:blipFill>
          <a:blip r:embed="rId2"/>
          <a:stretch>
            <a:fillRect/>
          </a:stretch>
        </p:blipFill>
        <p:spPr>
          <a:xfrm>
            <a:off x="2973327" y="2404872"/>
            <a:ext cx="5056630" cy="1444751"/>
          </a:xfrm>
          <a:prstGeom prst="rect">
            <a:avLst/>
          </a:prstGeom>
        </p:spPr>
      </p:pic>
      <p:cxnSp>
        <p:nvCxnSpPr>
          <p:cNvPr id="6" name="Conector recto de flecha 5"/>
          <p:cNvCxnSpPr/>
          <p:nvPr/>
        </p:nvCxnSpPr>
        <p:spPr>
          <a:xfrm flipH="1">
            <a:off x="7242048" y="1892808"/>
            <a:ext cx="1527048" cy="8961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CuadroTexto 6"/>
          <p:cNvSpPr txBox="1"/>
          <p:nvPr/>
        </p:nvSpPr>
        <p:spPr>
          <a:xfrm>
            <a:off x="7993521" y="1456293"/>
            <a:ext cx="3360279" cy="369332"/>
          </a:xfrm>
          <a:prstGeom prst="rect">
            <a:avLst/>
          </a:prstGeom>
          <a:noFill/>
        </p:spPr>
        <p:txBody>
          <a:bodyPr wrap="none" rtlCol="0">
            <a:spAutoFit/>
          </a:bodyPr>
          <a:lstStyle/>
          <a:p>
            <a:r>
              <a:rPr lang="es-ES" dirty="0" err="1"/>
              <a:t>Centroid</a:t>
            </a:r>
            <a:r>
              <a:rPr lang="es-ES" dirty="0"/>
              <a:t> of </a:t>
            </a:r>
            <a:r>
              <a:rPr lang="es-ES" dirty="0" err="1"/>
              <a:t>cluster</a:t>
            </a:r>
            <a:r>
              <a:rPr lang="es-ES" dirty="0"/>
              <a:t> a </a:t>
            </a:r>
            <a:r>
              <a:rPr lang="es-ES" dirty="0" err="1"/>
              <a:t>for</a:t>
            </a:r>
            <a:r>
              <a:rPr lang="es-ES" dirty="0"/>
              <a:t> variable v</a:t>
            </a:r>
          </a:p>
        </p:txBody>
      </p:sp>
    </p:spTree>
    <p:extLst>
      <p:ext uri="{BB962C8B-B14F-4D97-AF65-F5344CB8AC3E}">
        <p14:creationId xmlns:p14="http://schemas.microsoft.com/office/powerpoint/2010/main" val="362319232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n-US" dirty="0"/>
              <a:t>Hierarchical clustering (Other methods)</a:t>
            </a:r>
          </a:p>
        </p:txBody>
      </p:sp>
      <p:sp>
        <p:nvSpPr>
          <p:cNvPr id="3" name="2 Marcador de contenido"/>
          <p:cNvSpPr>
            <a:spLocks noGrp="1"/>
          </p:cNvSpPr>
          <p:nvPr>
            <p:ph idx="1"/>
          </p:nvPr>
        </p:nvSpPr>
        <p:spPr/>
        <p:txBody>
          <a:bodyPr>
            <a:normAutofit lnSpcReduction="10000"/>
          </a:bodyPr>
          <a:lstStyle/>
          <a:p>
            <a:r>
              <a:rPr lang="en-US" dirty="0"/>
              <a:t>CURE (Clustering Using </a:t>
            </a:r>
            <a:r>
              <a:rPr lang="en-US" dirty="0" err="1"/>
              <a:t>REpresentatives</a:t>
            </a:r>
            <a:r>
              <a:rPr lang="en-US" dirty="0"/>
              <a:t>): Each cluster is represented by a set of representative points. The distance between two clusters is calculated by looking at the minimum distance between the representative points chosen.</a:t>
            </a:r>
          </a:p>
          <a:p>
            <a:r>
              <a:rPr lang="en-US" dirty="0"/>
              <a:t>CHAMELEON is a clustering algorithm which uses graph partitioning methods on the K-nearest neighbor graph of the data. These initial partitions are then used as the seed clusters for the agglomerative hierarchical clustering process.</a:t>
            </a:r>
          </a:p>
          <a:p>
            <a:r>
              <a:rPr lang="en-US" dirty="0"/>
              <a:t>Self-Organizing Maps (SOM). Come from the field of Artificial Neural Networks. Data points are assigned to their closest centroids using a non-linear function to define the similarity of points. </a:t>
            </a:r>
          </a:p>
        </p:txBody>
      </p:sp>
    </p:spTree>
    <p:extLst>
      <p:ext uri="{BB962C8B-B14F-4D97-AF65-F5344CB8AC3E}">
        <p14:creationId xmlns:p14="http://schemas.microsoft.com/office/powerpoint/2010/main" val="35903896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651" name="Group 631">
            <a:extLst>
              <a:ext uri="{FF2B5EF4-FFF2-40B4-BE49-F238E27FC236}">
                <a16:creationId xmlns:a16="http://schemas.microsoft.com/office/drawing/2014/main" id="{85F33D28-899C-4A32-97AD-A5CC873C16EF}"/>
              </a:ext>
            </a:extLst>
          </p:cNvPr>
          <p:cNvGrpSpPr>
            <a:grpSpLocks/>
          </p:cNvGrpSpPr>
          <p:nvPr/>
        </p:nvGrpSpPr>
        <p:grpSpPr bwMode="auto">
          <a:xfrm>
            <a:off x="2595563" y="2286000"/>
            <a:ext cx="214312" cy="2000250"/>
            <a:chOff x="571472" y="2285992"/>
            <a:chExt cx="214314" cy="2000263"/>
          </a:xfrm>
        </p:grpSpPr>
        <p:sp>
          <p:nvSpPr>
            <p:cNvPr id="7" name="Oval 6">
              <a:extLst>
                <a:ext uri="{FF2B5EF4-FFF2-40B4-BE49-F238E27FC236}">
                  <a16:creationId xmlns:a16="http://schemas.microsoft.com/office/drawing/2014/main" id="{F301AF88-57BB-4522-BD29-ADE8671710C5}"/>
                </a:ext>
              </a:extLst>
            </p:cNvPr>
            <p:cNvSpPr/>
            <p:nvPr/>
          </p:nvSpPr>
          <p:spPr>
            <a:xfrm>
              <a:off x="571472" y="2285992"/>
              <a:ext cx="214314" cy="214314"/>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8" name="Oval 7">
              <a:extLst>
                <a:ext uri="{FF2B5EF4-FFF2-40B4-BE49-F238E27FC236}">
                  <a16:creationId xmlns:a16="http://schemas.microsoft.com/office/drawing/2014/main" id="{D3AB1AF4-8193-4729-8944-4458F41527B0}"/>
                </a:ext>
              </a:extLst>
            </p:cNvPr>
            <p:cNvSpPr/>
            <p:nvPr/>
          </p:nvSpPr>
          <p:spPr>
            <a:xfrm>
              <a:off x="571472" y="2643182"/>
              <a:ext cx="214314" cy="214313"/>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9" name="Oval 8">
              <a:extLst>
                <a:ext uri="{FF2B5EF4-FFF2-40B4-BE49-F238E27FC236}">
                  <a16:creationId xmlns:a16="http://schemas.microsoft.com/office/drawing/2014/main" id="{AC375DEF-D17E-4D5B-AD7D-CADE77F9FCD4}"/>
                </a:ext>
              </a:extLst>
            </p:cNvPr>
            <p:cNvSpPr/>
            <p:nvPr/>
          </p:nvSpPr>
          <p:spPr>
            <a:xfrm>
              <a:off x="571472" y="3000372"/>
              <a:ext cx="214314" cy="214314"/>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0" name="Oval 9">
              <a:extLst>
                <a:ext uri="{FF2B5EF4-FFF2-40B4-BE49-F238E27FC236}">
                  <a16:creationId xmlns:a16="http://schemas.microsoft.com/office/drawing/2014/main" id="{7C8E4C81-954B-4899-A396-000F5574E29D}"/>
                </a:ext>
              </a:extLst>
            </p:cNvPr>
            <p:cNvSpPr/>
            <p:nvPr/>
          </p:nvSpPr>
          <p:spPr>
            <a:xfrm>
              <a:off x="571472" y="3357562"/>
              <a:ext cx="214314" cy="214313"/>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1" name="Oval 10">
              <a:extLst>
                <a:ext uri="{FF2B5EF4-FFF2-40B4-BE49-F238E27FC236}">
                  <a16:creationId xmlns:a16="http://schemas.microsoft.com/office/drawing/2014/main" id="{0144825D-5C16-4E11-B322-8A0C9AFB070A}"/>
                </a:ext>
              </a:extLst>
            </p:cNvPr>
            <p:cNvSpPr/>
            <p:nvPr/>
          </p:nvSpPr>
          <p:spPr>
            <a:xfrm>
              <a:off x="571472" y="3714751"/>
              <a:ext cx="214314" cy="214314"/>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2" name="Oval 11">
              <a:extLst>
                <a:ext uri="{FF2B5EF4-FFF2-40B4-BE49-F238E27FC236}">
                  <a16:creationId xmlns:a16="http://schemas.microsoft.com/office/drawing/2014/main" id="{B6DAA7CF-AE9C-4D4E-85E0-2479E41CF39A}"/>
                </a:ext>
              </a:extLst>
            </p:cNvPr>
            <p:cNvSpPr/>
            <p:nvPr/>
          </p:nvSpPr>
          <p:spPr>
            <a:xfrm>
              <a:off x="571472" y="4071942"/>
              <a:ext cx="214314" cy="214313"/>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grpSp>
        <p:nvGrpSpPr>
          <p:cNvPr id="3" name="Group 632">
            <a:extLst>
              <a:ext uri="{FF2B5EF4-FFF2-40B4-BE49-F238E27FC236}">
                <a16:creationId xmlns:a16="http://schemas.microsoft.com/office/drawing/2014/main" id="{D4F9C4B4-2CAB-4B18-B972-8926CD048F6D}"/>
              </a:ext>
            </a:extLst>
          </p:cNvPr>
          <p:cNvGrpSpPr>
            <a:grpSpLocks/>
          </p:cNvGrpSpPr>
          <p:nvPr/>
        </p:nvGrpSpPr>
        <p:grpSpPr bwMode="auto">
          <a:xfrm>
            <a:off x="2738438" y="2286001"/>
            <a:ext cx="785812" cy="3786188"/>
            <a:chOff x="714698" y="2285992"/>
            <a:chExt cx="785468" cy="3786214"/>
          </a:xfrm>
          <a:solidFill>
            <a:schemeClr val="accent6"/>
          </a:solidFill>
        </p:grpSpPr>
        <p:sp>
          <p:nvSpPr>
            <p:cNvPr id="21" name="Oval 20">
              <a:extLst>
                <a:ext uri="{FF2B5EF4-FFF2-40B4-BE49-F238E27FC236}">
                  <a16:creationId xmlns:a16="http://schemas.microsoft.com/office/drawing/2014/main" id="{9C48201F-A380-417F-AC27-13A75C405B75}"/>
                </a:ext>
              </a:extLst>
            </p:cNvPr>
            <p:cNvSpPr/>
            <p:nvPr/>
          </p:nvSpPr>
          <p:spPr>
            <a:xfrm>
              <a:off x="1285948" y="2285992"/>
              <a:ext cx="214218" cy="21431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2" name="Oval 21">
              <a:extLst>
                <a:ext uri="{FF2B5EF4-FFF2-40B4-BE49-F238E27FC236}">
                  <a16:creationId xmlns:a16="http://schemas.microsoft.com/office/drawing/2014/main" id="{8E86E0BE-9838-4A4E-B691-25C973990061}"/>
                </a:ext>
              </a:extLst>
            </p:cNvPr>
            <p:cNvSpPr/>
            <p:nvPr/>
          </p:nvSpPr>
          <p:spPr>
            <a:xfrm>
              <a:off x="1285948" y="2643182"/>
              <a:ext cx="214218" cy="2143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3" name="Oval 22">
              <a:extLst>
                <a:ext uri="{FF2B5EF4-FFF2-40B4-BE49-F238E27FC236}">
                  <a16:creationId xmlns:a16="http://schemas.microsoft.com/office/drawing/2014/main" id="{F82EF9FA-E383-4540-8C64-9BDE5338C5D6}"/>
                </a:ext>
              </a:extLst>
            </p:cNvPr>
            <p:cNvSpPr/>
            <p:nvPr/>
          </p:nvSpPr>
          <p:spPr>
            <a:xfrm>
              <a:off x="1285948" y="3000372"/>
              <a:ext cx="214218" cy="21431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4" name="Oval 23">
              <a:extLst>
                <a:ext uri="{FF2B5EF4-FFF2-40B4-BE49-F238E27FC236}">
                  <a16:creationId xmlns:a16="http://schemas.microsoft.com/office/drawing/2014/main" id="{8F4BE508-5EB7-453C-99CD-FF8620B5C808}"/>
                </a:ext>
              </a:extLst>
            </p:cNvPr>
            <p:cNvSpPr/>
            <p:nvPr/>
          </p:nvSpPr>
          <p:spPr>
            <a:xfrm>
              <a:off x="1285948" y="3357562"/>
              <a:ext cx="214218" cy="2143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5" name="Oval 24">
              <a:extLst>
                <a:ext uri="{FF2B5EF4-FFF2-40B4-BE49-F238E27FC236}">
                  <a16:creationId xmlns:a16="http://schemas.microsoft.com/office/drawing/2014/main" id="{EF8E6C31-45D8-489D-9B0D-3E57F0A99CE0}"/>
                </a:ext>
              </a:extLst>
            </p:cNvPr>
            <p:cNvSpPr/>
            <p:nvPr/>
          </p:nvSpPr>
          <p:spPr>
            <a:xfrm>
              <a:off x="1285948" y="3714752"/>
              <a:ext cx="214218" cy="21431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6" name="Oval 25">
              <a:extLst>
                <a:ext uri="{FF2B5EF4-FFF2-40B4-BE49-F238E27FC236}">
                  <a16:creationId xmlns:a16="http://schemas.microsoft.com/office/drawing/2014/main" id="{6EF76584-5B51-4833-8B8A-E121F4BB1455}"/>
                </a:ext>
              </a:extLst>
            </p:cNvPr>
            <p:cNvSpPr/>
            <p:nvPr/>
          </p:nvSpPr>
          <p:spPr>
            <a:xfrm>
              <a:off x="1285948" y="4071942"/>
              <a:ext cx="214218" cy="2143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8" name="Oval 27">
              <a:extLst>
                <a:ext uri="{FF2B5EF4-FFF2-40B4-BE49-F238E27FC236}">
                  <a16:creationId xmlns:a16="http://schemas.microsoft.com/office/drawing/2014/main" id="{3B21E9C3-C08F-454A-BB37-96F5439D5931}"/>
                </a:ext>
              </a:extLst>
            </p:cNvPr>
            <p:cNvSpPr/>
            <p:nvPr/>
          </p:nvSpPr>
          <p:spPr>
            <a:xfrm>
              <a:off x="1285948" y="4786322"/>
              <a:ext cx="214218" cy="2143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9" name="Oval 28">
              <a:extLst>
                <a:ext uri="{FF2B5EF4-FFF2-40B4-BE49-F238E27FC236}">
                  <a16:creationId xmlns:a16="http://schemas.microsoft.com/office/drawing/2014/main" id="{9ACDB60C-DD2C-45AB-866A-31D05C260CE9}"/>
                </a:ext>
              </a:extLst>
            </p:cNvPr>
            <p:cNvSpPr/>
            <p:nvPr/>
          </p:nvSpPr>
          <p:spPr>
            <a:xfrm>
              <a:off x="1285948" y="5143512"/>
              <a:ext cx="214218" cy="21431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0" name="Oval 29">
              <a:extLst>
                <a:ext uri="{FF2B5EF4-FFF2-40B4-BE49-F238E27FC236}">
                  <a16:creationId xmlns:a16="http://schemas.microsoft.com/office/drawing/2014/main" id="{96C97D6E-7773-40EF-A838-559AD7CF797B}"/>
                </a:ext>
              </a:extLst>
            </p:cNvPr>
            <p:cNvSpPr/>
            <p:nvPr/>
          </p:nvSpPr>
          <p:spPr>
            <a:xfrm>
              <a:off x="1285948" y="5500702"/>
              <a:ext cx="214218" cy="2143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1" name="Oval 30">
              <a:extLst>
                <a:ext uri="{FF2B5EF4-FFF2-40B4-BE49-F238E27FC236}">
                  <a16:creationId xmlns:a16="http://schemas.microsoft.com/office/drawing/2014/main" id="{28C9269B-E8FB-4222-B504-0DAD85A34314}"/>
                </a:ext>
              </a:extLst>
            </p:cNvPr>
            <p:cNvSpPr/>
            <p:nvPr/>
          </p:nvSpPr>
          <p:spPr>
            <a:xfrm>
              <a:off x="1285948" y="5857892"/>
              <a:ext cx="214218" cy="21431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cxnSp>
          <p:nvCxnSpPr>
            <p:cNvPr id="34" name="Straight Arrow Connector 33">
              <a:extLst>
                <a:ext uri="{FF2B5EF4-FFF2-40B4-BE49-F238E27FC236}">
                  <a16:creationId xmlns:a16="http://schemas.microsoft.com/office/drawing/2014/main" id="{21749C1A-D400-4A78-BBD3-6BB771C310B4}"/>
                </a:ext>
              </a:extLst>
            </p:cNvPr>
            <p:cNvCxnSpPr>
              <a:stCxn id="8" idx="6"/>
              <a:endCxn id="21" idx="3"/>
            </p:cNvCxnSpPr>
            <p:nvPr/>
          </p:nvCxnSpPr>
          <p:spPr>
            <a:xfrm flipV="1">
              <a:off x="786104" y="2468921"/>
              <a:ext cx="531215" cy="281418"/>
            </a:xfrm>
            <a:prstGeom prst="straightConnector1">
              <a:avLst/>
            </a:prstGeom>
            <a:grpFill/>
            <a:ln>
              <a:solidFill>
                <a:schemeClr val="accent1">
                  <a:shade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FAA677C8-FC1A-4770-AE6A-F1DCEBC12EF1}"/>
                </a:ext>
              </a:extLst>
            </p:cNvPr>
            <p:cNvCxnSpPr>
              <a:stCxn id="8" idx="6"/>
              <a:endCxn id="22" idx="2"/>
            </p:cNvCxnSpPr>
            <p:nvPr/>
          </p:nvCxnSpPr>
          <p:spPr>
            <a:xfrm>
              <a:off x="714698" y="2751133"/>
              <a:ext cx="571250" cy="1587"/>
            </a:xfrm>
            <a:prstGeom prst="straightConnector1">
              <a:avLst/>
            </a:prstGeom>
            <a:grpFill/>
            <a:ln>
              <a:solidFill>
                <a:schemeClr val="accent1">
                  <a:shade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19F7AE79-2749-4120-BBB3-0BE567D5B6B0}"/>
                </a:ext>
              </a:extLst>
            </p:cNvPr>
            <p:cNvCxnSpPr>
              <a:stCxn id="8" idx="6"/>
              <a:endCxn id="23" idx="2"/>
            </p:cNvCxnSpPr>
            <p:nvPr/>
          </p:nvCxnSpPr>
          <p:spPr>
            <a:xfrm>
              <a:off x="714698" y="2751133"/>
              <a:ext cx="571250" cy="357189"/>
            </a:xfrm>
            <a:prstGeom prst="straightConnector1">
              <a:avLst/>
            </a:prstGeom>
            <a:grpFill/>
            <a:ln>
              <a:solidFill>
                <a:schemeClr val="accent1">
                  <a:shade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B76C24BC-5F3B-429D-9DDC-B6B73CA4084E}"/>
                </a:ext>
              </a:extLst>
            </p:cNvPr>
            <p:cNvCxnSpPr>
              <a:stCxn id="9" idx="6"/>
              <a:endCxn id="24" idx="1"/>
            </p:cNvCxnSpPr>
            <p:nvPr/>
          </p:nvCxnSpPr>
          <p:spPr>
            <a:xfrm>
              <a:off x="786104" y="3107530"/>
              <a:ext cx="531215" cy="281418"/>
            </a:xfrm>
            <a:prstGeom prst="straightConnector1">
              <a:avLst/>
            </a:prstGeom>
            <a:grpFill/>
            <a:ln>
              <a:solidFill>
                <a:schemeClr val="accent1">
                  <a:shade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173ADF6C-E267-4FA2-BA5E-4EAE697A1BE1}"/>
                </a:ext>
              </a:extLst>
            </p:cNvPr>
            <p:cNvCxnSpPr>
              <a:stCxn id="11" idx="6"/>
              <a:endCxn id="25" idx="2"/>
            </p:cNvCxnSpPr>
            <p:nvPr/>
          </p:nvCxnSpPr>
          <p:spPr>
            <a:xfrm>
              <a:off x="714698" y="3822703"/>
              <a:ext cx="571250" cy="1588"/>
            </a:xfrm>
            <a:prstGeom prst="straightConnector1">
              <a:avLst/>
            </a:prstGeom>
            <a:grpFill/>
            <a:ln>
              <a:solidFill>
                <a:schemeClr val="accent1">
                  <a:shade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2AD4C0F3-3E53-4704-A46A-2F0CBE71FA12}"/>
                </a:ext>
              </a:extLst>
            </p:cNvPr>
            <p:cNvCxnSpPr>
              <a:stCxn id="11" idx="6"/>
              <a:endCxn id="26" idx="2"/>
            </p:cNvCxnSpPr>
            <p:nvPr/>
          </p:nvCxnSpPr>
          <p:spPr>
            <a:xfrm>
              <a:off x="786104" y="3821909"/>
              <a:ext cx="499844" cy="357189"/>
            </a:xfrm>
            <a:prstGeom prst="straightConnector1">
              <a:avLst/>
            </a:prstGeom>
            <a:grpFill/>
            <a:ln>
              <a:solidFill>
                <a:schemeClr val="accent1">
                  <a:shade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27C5C103-DE1F-4E40-92A6-F3D39801092C}"/>
                </a:ext>
              </a:extLst>
            </p:cNvPr>
            <p:cNvCxnSpPr>
              <a:stCxn id="11" idx="6"/>
              <a:endCxn id="28" idx="2"/>
            </p:cNvCxnSpPr>
            <p:nvPr/>
          </p:nvCxnSpPr>
          <p:spPr>
            <a:xfrm>
              <a:off x="786104" y="3821909"/>
              <a:ext cx="499844" cy="1071569"/>
            </a:xfrm>
            <a:prstGeom prst="straightConnector1">
              <a:avLst/>
            </a:prstGeom>
            <a:grpFill/>
            <a:ln>
              <a:solidFill>
                <a:schemeClr val="accent1">
                  <a:shade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94353D10-D5FE-494F-921A-5003E37ABF62}"/>
                </a:ext>
              </a:extLst>
            </p:cNvPr>
            <p:cNvCxnSpPr>
              <a:stCxn id="12" idx="5"/>
              <a:endCxn id="29" idx="2"/>
            </p:cNvCxnSpPr>
            <p:nvPr/>
          </p:nvCxnSpPr>
          <p:spPr>
            <a:xfrm rot="16200000" flipH="1">
              <a:off x="522441" y="4487161"/>
              <a:ext cx="995799" cy="531215"/>
            </a:xfrm>
            <a:prstGeom prst="straightConnector1">
              <a:avLst/>
            </a:prstGeom>
            <a:grpFill/>
            <a:ln>
              <a:solidFill>
                <a:schemeClr val="accent1">
                  <a:shade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040C1ED9-503E-45C1-BC1B-ADC946957FFE}"/>
                </a:ext>
              </a:extLst>
            </p:cNvPr>
            <p:cNvCxnSpPr>
              <a:stCxn id="12" idx="5"/>
              <a:endCxn id="30" idx="2"/>
            </p:cNvCxnSpPr>
            <p:nvPr/>
          </p:nvCxnSpPr>
          <p:spPr>
            <a:xfrm rot="16200000" flipH="1">
              <a:off x="343846" y="4665755"/>
              <a:ext cx="1352988" cy="531215"/>
            </a:xfrm>
            <a:prstGeom prst="straightConnector1">
              <a:avLst/>
            </a:prstGeom>
            <a:grpFill/>
            <a:ln>
              <a:solidFill>
                <a:schemeClr val="accent1">
                  <a:shade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3395B22A-85C0-492D-BF4E-06CB5CA551FD}"/>
                </a:ext>
              </a:extLst>
            </p:cNvPr>
            <p:cNvCxnSpPr>
              <a:stCxn id="12" idx="5"/>
              <a:endCxn id="31" idx="2"/>
            </p:cNvCxnSpPr>
            <p:nvPr/>
          </p:nvCxnSpPr>
          <p:spPr>
            <a:xfrm rot="16200000" flipH="1">
              <a:off x="165251" y="4844351"/>
              <a:ext cx="1710179" cy="531215"/>
            </a:xfrm>
            <a:prstGeom prst="straightConnector1">
              <a:avLst/>
            </a:prstGeom>
            <a:grpFill/>
            <a:ln>
              <a:solidFill>
                <a:schemeClr val="accent1">
                  <a:shade val="50000"/>
                </a:schemeClr>
              </a:solidFill>
              <a:tailEnd type="arrow"/>
            </a:ln>
          </p:spPr>
          <p:style>
            <a:lnRef idx="1">
              <a:schemeClr val="accent1"/>
            </a:lnRef>
            <a:fillRef idx="0">
              <a:schemeClr val="accent1"/>
            </a:fillRef>
            <a:effectRef idx="0">
              <a:schemeClr val="accent1"/>
            </a:effectRef>
            <a:fontRef idx="minor">
              <a:schemeClr val="tx1"/>
            </a:fontRef>
          </p:style>
        </p:cxnSp>
      </p:grpSp>
      <p:grpSp>
        <p:nvGrpSpPr>
          <p:cNvPr id="4" name="Group 633">
            <a:extLst>
              <a:ext uri="{FF2B5EF4-FFF2-40B4-BE49-F238E27FC236}">
                <a16:creationId xmlns:a16="http://schemas.microsoft.com/office/drawing/2014/main" id="{DFC3EE24-55EB-47CC-9D84-2DEDCC2151F0}"/>
              </a:ext>
            </a:extLst>
          </p:cNvPr>
          <p:cNvGrpSpPr>
            <a:grpSpLocks/>
          </p:cNvGrpSpPr>
          <p:nvPr/>
        </p:nvGrpSpPr>
        <p:grpSpPr bwMode="auto">
          <a:xfrm>
            <a:off x="3452813" y="1571627"/>
            <a:ext cx="785812" cy="4500563"/>
            <a:chOff x="1428728" y="1571612"/>
            <a:chExt cx="785818" cy="4500594"/>
          </a:xfrm>
        </p:grpSpPr>
        <p:sp>
          <p:nvSpPr>
            <p:cNvPr id="46" name="Oval 45">
              <a:extLst>
                <a:ext uri="{FF2B5EF4-FFF2-40B4-BE49-F238E27FC236}">
                  <a16:creationId xmlns:a16="http://schemas.microsoft.com/office/drawing/2014/main" id="{7520AB5C-32C1-4E44-84F0-2EF7596154AD}"/>
                </a:ext>
              </a:extLst>
            </p:cNvPr>
            <p:cNvSpPr/>
            <p:nvPr/>
          </p:nvSpPr>
          <p:spPr>
            <a:xfrm>
              <a:off x="2000232" y="1571612"/>
              <a:ext cx="214314" cy="214314"/>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7" name="Oval 46">
              <a:extLst>
                <a:ext uri="{FF2B5EF4-FFF2-40B4-BE49-F238E27FC236}">
                  <a16:creationId xmlns:a16="http://schemas.microsoft.com/office/drawing/2014/main" id="{ACF82CA4-38A7-4B1B-9D6C-5EFEBAD9EE1B}"/>
                </a:ext>
              </a:extLst>
            </p:cNvPr>
            <p:cNvSpPr/>
            <p:nvPr/>
          </p:nvSpPr>
          <p:spPr>
            <a:xfrm>
              <a:off x="2000232" y="1928802"/>
              <a:ext cx="214314" cy="214313"/>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8" name="Oval 47">
              <a:extLst>
                <a:ext uri="{FF2B5EF4-FFF2-40B4-BE49-F238E27FC236}">
                  <a16:creationId xmlns:a16="http://schemas.microsoft.com/office/drawing/2014/main" id="{F2925115-7080-43BC-9866-CD602966101A}"/>
                </a:ext>
              </a:extLst>
            </p:cNvPr>
            <p:cNvSpPr/>
            <p:nvPr/>
          </p:nvSpPr>
          <p:spPr>
            <a:xfrm>
              <a:off x="2000232" y="2285992"/>
              <a:ext cx="214314" cy="214314"/>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9" name="Oval 48">
              <a:extLst>
                <a:ext uri="{FF2B5EF4-FFF2-40B4-BE49-F238E27FC236}">
                  <a16:creationId xmlns:a16="http://schemas.microsoft.com/office/drawing/2014/main" id="{C1E40D19-5421-45E0-BE18-2C83ACFEA7AD}"/>
                </a:ext>
              </a:extLst>
            </p:cNvPr>
            <p:cNvSpPr/>
            <p:nvPr/>
          </p:nvSpPr>
          <p:spPr>
            <a:xfrm>
              <a:off x="2000232" y="2643182"/>
              <a:ext cx="214314" cy="214313"/>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50" name="Oval 49">
              <a:extLst>
                <a:ext uri="{FF2B5EF4-FFF2-40B4-BE49-F238E27FC236}">
                  <a16:creationId xmlns:a16="http://schemas.microsoft.com/office/drawing/2014/main" id="{BC3CCC9C-45B6-4EE4-9BB3-C46B17BAE975}"/>
                </a:ext>
              </a:extLst>
            </p:cNvPr>
            <p:cNvSpPr/>
            <p:nvPr/>
          </p:nvSpPr>
          <p:spPr>
            <a:xfrm>
              <a:off x="2000232" y="3000372"/>
              <a:ext cx="214314" cy="214314"/>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51" name="Oval 50">
              <a:extLst>
                <a:ext uri="{FF2B5EF4-FFF2-40B4-BE49-F238E27FC236}">
                  <a16:creationId xmlns:a16="http://schemas.microsoft.com/office/drawing/2014/main" id="{B9D49DE5-0485-4613-8033-300CD10CA13C}"/>
                </a:ext>
              </a:extLst>
            </p:cNvPr>
            <p:cNvSpPr/>
            <p:nvPr/>
          </p:nvSpPr>
          <p:spPr>
            <a:xfrm>
              <a:off x="2000232" y="3357562"/>
              <a:ext cx="214314" cy="214313"/>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52" name="Oval 51">
              <a:extLst>
                <a:ext uri="{FF2B5EF4-FFF2-40B4-BE49-F238E27FC236}">
                  <a16:creationId xmlns:a16="http://schemas.microsoft.com/office/drawing/2014/main" id="{52668524-5772-48A7-ABAA-614B23732141}"/>
                </a:ext>
              </a:extLst>
            </p:cNvPr>
            <p:cNvSpPr/>
            <p:nvPr/>
          </p:nvSpPr>
          <p:spPr>
            <a:xfrm>
              <a:off x="2000232" y="3714752"/>
              <a:ext cx="214314" cy="214314"/>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53" name="Oval 52">
              <a:extLst>
                <a:ext uri="{FF2B5EF4-FFF2-40B4-BE49-F238E27FC236}">
                  <a16:creationId xmlns:a16="http://schemas.microsoft.com/office/drawing/2014/main" id="{73F73886-8D76-46D9-99F6-336DFADC81FD}"/>
                </a:ext>
              </a:extLst>
            </p:cNvPr>
            <p:cNvSpPr/>
            <p:nvPr/>
          </p:nvSpPr>
          <p:spPr>
            <a:xfrm>
              <a:off x="2000232" y="4071942"/>
              <a:ext cx="214314" cy="214313"/>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54" name="Oval 53">
              <a:extLst>
                <a:ext uri="{FF2B5EF4-FFF2-40B4-BE49-F238E27FC236}">
                  <a16:creationId xmlns:a16="http://schemas.microsoft.com/office/drawing/2014/main" id="{4BF495F8-AC63-4F77-B5A6-206CC9452187}"/>
                </a:ext>
              </a:extLst>
            </p:cNvPr>
            <p:cNvSpPr/>
            <p:nvPr/>
          </p:nvSpPr>
          <p:spPr>
            <a:xfrm>
              <a:off x="2000232" y="4429132"/>
              <a:ext cx="214314" cy="214314"/>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55" name="Oval 54">
              <a:extLst>
                <a:ext uri="{FF2B5EF4-FFF2-40B4-BE49-F238E27FC236}">
                  <a16:creationId xmlns:a16="http://schemas.microsoft.com/office/drawing/2014/main" id="{279EA280-8B1F-4D93-AB8F-753AFA41D0AE}"/>
                </a:ext>
              </a:extLst>
            </p:cNvPr>
            <p:cNvSpPr/>
            <p:nvPr/>
          </p:nvSpPr>
          <p:spPr>
            <a:xfrm>
              <a:off x="2000232" y="4786322"/>
              <a:ext cx="214314" cy="214313"/>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56" name="Oval 55">
              <a:extLst>
                <a:ext uri="{FF2B5EF4-FFF2-40B4-BE49-F238E27FC236}">
                  <a16:creationId xmlns:a16="http://schemas.microsoft.com/office/drawing/2014/main" id="{7FA3022B-45AD-4E91-A87E-BE8510C37B33}"/>
                </a:ext>
              </a:extLst>
            </p:cNvPr>
            <p:cNvSpPr/>
            <p:nvPr/>
          </p:nvSpPr>
          <p:spPr>
            <a:xfrm>
              <a:off x="2000232" y="5143512"/>
              <a:ext cx="214314" cy="214314"/>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57" name="Oval 56">
              <a:extLst>
                <a:ext uri="{FF2B5EF4-FFF2-40B4-BE49-F238E27FC236}">
                  <a16:creationId xmlns:a16="http://schemas.microsoft.com/office/drawing/2014/main" id="{826444F4-05B7-413E-A4F0-3C2EFDFC2202}"/>
                </a:ext>
              </a:extLst>
            </p:cNvPr>
            <p:cNvSpPr/>
            <p:nvPr/>
          </p:nvSpPr>
          <p:spPr>
            <a:xfrm>
              <a:off x="2000232" y="5500702"/>
              <a:ext cx="214314" cy="214313"/>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58" name="Oval 57">
              <a:extLst>
                <a:ext uri="{FF2B5EF4-FFF2-40B4-BE49-F238E27FC236}">
                  <a16:creationId xmlns:a16="http://schemas.microsoft.com/office/drawing/2014/main" id="{525C60A0-FFA9-4C10-B1F7-5C91CBF3723D}"/>
                </a:ext>
              </a:extLst>
            </p:cNvPr>
            <p:cNvSpPr/>
            <p:nvPr/>
          </p:nvSpPr>
          <p:spPr>
            <a:xfrm>
              <a:off x="2000232" y="5857892"/>
              <a:ext cx="214314" cy="214314"/>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cxnSp>
          <p:nvCxnSpPr>
            <p:cNvPr id="59" name="Straight Arrow Connector 58">
              <a:extLst>
                <a:ext uri="{FF2B5EF4-FFF2-40B4-BE49-F238E27FC236}">
                  <a16:creationId xmlns:a16="http://schemas.microsoft.com/office/drawing/2014/main" id="{7C2D0086-C1B3-4330-9178-5A24251272C9}"/>
                </a:ext>
              </a:extLst>
            </p:cNvPr>
            <p:cNvCxnSpPr>
              <a:stCxn id="21" idx="6"/>
              <a:endCxn id="46" idx="2"/>
            </p:cNvCxnSpPr>
            <p:nvPr/>
          </p:nvCxnSpPr>
          <p:spPr>
            <a:xfrm flipV="1">
              <a:off x="1428728" y="1679563"/>
              <a:ext cx="571504" cy="71438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28438F84-AC3E-47DC-B2AA-73938990866D}"/>
                </a:ext>
              </a:extLst>
            </p:cNvPr>
            <p:cNvCxnSpPr>
              <a:stCxn id="21" idx="6"/>
              <a:endCxn id="47" idx="3"/>
            </p:cNvCxnSpPr>
            <p:nvPr/>
          </p:nvCxnSpPr>
          <p:spPr>
            <a:xfrm flipV="1">
              <a:off x="1428728" y="2111366"/>
              <a:ext cx="603255" cy="28257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CE37448F-43D6-412C-8B33-A17A757A05F0}"/>
                </a:ext>
              </a:extLst>
            </p:cNvPr>
            <p:cNvCxnSpPr>
              <a:stCxn id="21" idx="6"/>
              <a:endCxn id="48" idx="2"/>
            </p:cNvCxnSpPr>
            <p:nvPr/>
          </p:nvCxnSpPr>
          <p:spPr>
            <a:xfrm>
              <a:off x="1428728" y="2393943"/>
              <a:ext cx="571504"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7EA55FBD-8A99-4F4A-967A-D86C828BA503}"/>
                </a:ext>
              </a:extLst>
            </p:cNvPr>
            <p:cNvCxnSpPr>
              <a:stCxn id="22" idx="6"/>
              <a:endCxn id="49" idx="2"/>
            </p:cNvCxnSpPr>
            <p:nvPr/>
          </p:nvCxnSpPr>
          <p:spPr>
            <a:xfrm>
              <a:off x="1428728" y="2751133"/>
              <a:ext cx="571504" cy="158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5B270769-687F-403E-BFFC-54698D844CD5}"/>
                </a:ext>
              </a:extLst>
            </p:cNvPr>
            <p:cNvCxnSpPr>
              <a:stCxn id="22" idx="6"/>
              <a:endCxn id="50" idx="1"/>
            </p:cNvCxnSpPr>
            <p:nvPr/>
          </p:nvCxnSpPr>
          <p:spPr>
            <a:xfrm>
              <a:off x="1428728" y="2751133"/>
              <a:ext cx="603255" cy="28098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EC8AD929-B771-4CD7-9CD3-1B39E5089B11}"/>
                </a:ext>
              </a:extLst>
            </p:cNvPr>
            <p:cNvCxnSpPr>
              <a:stCxn id="22" idx="5"/>
              <a:endCxn id="51" idx="2"/>
            </p:cNvCxnSpPr>
            <p:nvPr/>
          </p:nvCxnSpPr>
          <p:spPr>
            <a:xfrm rot="16200000" flipH="1">
              <a:off x="1414440" y="2879721"/>
              <a:ext cx="639767" cy="53181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FCEB868C-AE98-43D6-A0D3-E08220AD75FA}"/>
                </a:ext>
              </a:extLst>
            </p:cNvPr>
            <p:cNvCxnSpPr>
              <a:stCxn id="23" idx="5"/>
              <a:endCxn id="52" idx="2"/>
            </p:cNvCxnSpPr>
            <p:nvPr/>
          </p:nvCxnSpPr>
          <p:spPr>
            <a:xfrm rot="16200000" flipH="1">
              <a:off x="1414441" y="3236910"/>
              <a:ext cx="639766" cy="53181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F061F421-B563-40AA-94FF-9C039F84F9A3}"/>
                </a:ext>
              </a:extLst>
            </p:cNvPr>
            <p:cNvCxnSpPr>
              <a:stCxn id="24" idx="5"/>
              <a:endCxn id="53" idx="2"/>
            </p:cNvCxnSpPr>
            <p:nvPr/>
          </p:nvCxnSpPr>
          <p:spPr>
            <a:xfrm rot="16200000" flipH="1">
              <a:off x="1414440" y="3594101"/>
              <a:ext cx="639767" cy="53181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D7D3573B-C3FF-43CC-A51F-A608C4A3C8F8}"/>
                </a:ext>
              </a:extLst>
            </p:cNvPr>
            <p:cNvCxnSpPr>
              <a:stCxn id="28" idx="6"/>
              <a:endCxn id="54" idx="2"/>
            </p:cNvCxnSpPr>
            <p:nvPr/>
          </p:nvCxnSpPr>
          <p:spPr>
            <a:xfrm flipV="1">
              <a:off x="1428728" y="4537082"/>
              <a:ext cx="571504" cy="35719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E1B4206E-AE21-4D17-A7FC-CB2E1D87CDC0}"/>
                </a:ext>
              </a:extLst>
            </p:cNvPr>
            <p:cNvCxnSpPr>
              <a:stCxn id="28" idx="6"/>
              <a:endCxn id="55" idx="2"/>
            </p:cNvCxnSpPr>
            <p:nvPr/>
          </p:nvCxnSpPr>
          <p:spPr>
            <a:xfrm>
              <a:off x="1428728" y="4894273"/>
              <a:ext cx="571504" cy="158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A4B34890-A122-486F-8EA2-9D306BD71AD5}"/>
                </a:ext>
              </a:extLst>
            </p:cNvPr>
            <p:cNvCxnSpPr>
              <a:stCxn id="28" idx="6"/>
              <a:endCxn id="56" idx="2"/>
            </p:cNvCxnSpPr>
            <p:nvPr/>
          </p:nvCxnSpPr>
          <p:spPr>
            <a:xfrm>
              <a:off x="1428728" y="4894273"/>
              <a:ext cx="571504" cy="35718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259A03BD-4853-4BEA-B0C6-842B5AE1470A}"/>
                </a:ext>
              </a:extLst>
            </p:cNvPr>
            <p:cNvCxnSpPr>
              <a:stCxn id="31" idx="6"/>
              <a:endCxn id="57" idx="2"/>
            </p:cNvCxnSpPr>
            <p:nvPr/>
          </p:nvCxnSpPr>
          <p:spPr>
            <a:xfrm flipV="1">
              <a:off x="1428728" y="5608653"/>
              <a:ext cx="571504" cy="35718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91EEAC2A-1835-4195-B9E3-F7DCEF0805CE}"/>
                </a:ext>
              </a:extLst>
            </p:cNvPr>
            <p:cNvCxnSpPr>
              <a:stCxn id="31" idx="6"/>
              <a:endCxn id="58" idx="2"/>
            </p:cNvCxnSpPr>
            <p:nvPr/>
          </p:nvCxnSpPr>
          <p:spPr>
            <a:xfrm>
              <a:off x="1428728" y="5965842"/>
              <a:ext cx="571504"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grpSp>
        <p:nvGrpSpPr>
          <p:cNvPr id="5" name="Group 686">
            <a:extLst>
              <a:ext uri="{FF2B5EF4-FFF2-40B4-BE49-F238E27FC236}">
                <a16:creationId xmlns:a16="http://schemas.microsoft.com/office/drawing/2014/main" id="{53E155DE-38DD-49C5-86E8-D6AD8D6AF67F}"/>
              </a:ext>
            </a:extLst>
          </p:cNvPr>
          <p:cNvGrpSpPr>
            <a:grpSpLocks/>
          </p:cNvGrpSpPr>
          <p:nvPr/>
        </p:nvGrpSpPr>
        <p:grpSpPr bwMode="auto">
          <a:xfrm>
            <a:off x="4167188" y="1571627"/>
            <a:ext cx="785812" cy="4500563"/>
            <a:chOff x="2143108" y="1571612"/>
            <a:chExt cx="785818" cy="4500594"/>
          </a:xfrm>
        </p:grpSpPr>
        <p:sp>
          <p:nvSpPr>
            <p:cNvPr id="73" name="Oval 72">
              <a:extLst>
                <a:ext uri="{FF2B5EF4-FFF2-40B4-BE49-F238E27FC236}">
                  <a16:creationId xmlns:a16="http://schemas.microsoft.com/office/drawing/2014/main" id="{11B9ABEB-E1F7-43E3-BF38-72CBDD40523D}"/>
                </a:ext>
              </a:extLst>
            </p:cNvPr>
            <p:cNvSpPr/>
            <p:nvPr/>
          </p:nvSpPr>
          <p:spPr>
            <a:xfrm>
              <a:off x="2714612" y="1571612"/>
              <a:ext cx="214314" cy="214314"/>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74" name="Oval 73">
              <a:extLst>
                <a:ext uri="{FF2B5EF4-FFF2-40B4-BE49-F238E27FC236}">
                  <a16:creationId xmlns:a16="http://schemas.microsoft.com/office/drawing/2014/main" id="{5A75A300-7C2F-450E-9B1F-0D36D8556410}"/>
                </a:ext>
              </a:extLst>
            </p:cNvPr>
            <p:cNvSpPr/>
            <p:nvPr/>
          </p:nvSpPr>
          <p:spPr>
            <a:xfrm>
              <a:off x="2714612" y="1928802"/>
              <a:ext cx="214314" cy="214313"/>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75" name="Oval 74">
              <a:extLst>
                <a:ext uri="{FF2B5EF4-FFF2-40B4-BE49-F238E27FC236}">
                  <a16:creationId xmlns:a16="http://schemas.microsoft.com/office/drawing/2014/main" id="{29D5E72E-C5F2-4173-AEB1-EF6CE9AD12A2}"/>
                </a:ext>
              </a:extLst>
            </p:cNvPr>
            <p:cNvSpPr/>
            <p:nvPr/>
          </p:nvSpPr>
          <p:spPr>
            <a:xfrm>
              <a:off x="2714612" y="2285992"/>
              <a:ext cx="214314" cy="214314"/>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76" name="Oval 75">
              <a:extLst>
                <a:ext uri="{FF2B5EF4-FFF2-40B4-BE49-F238E27FC236}">
                  <a16:creationId xmlns:a16="http://schemas.microsoft.com/office/drawing/2014/main" id="{C9AC2BA8-BEBF-424F-8191-1BDB9C655463}"/>
                </a:ext>
              </a:extLst>
            </p:cNvPr>
            <p:cNvSpPr/>
            <p:nvPr/>
          </p:nvSpPr>
          <p:spPr>
            <a:xfrm>
              <a:off x="2714612" y="2643182"/>
              <a:ext cx="214314" cy="214313"/>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77" name="Oval 76">
              <a:extLst>
                <a:ext uri="{FF2B5EF4-FFF2-40B4-BE49-F238E27FC236}">
                  <a16:creationId xmlns:a16="http://schemas.microsoft.com/office/drawing/2014/main" id="{50135B1B-B243-439B-97A0-76FC083A2DD1}"/>
                </a:ext>
              </a:extLst>
            </p:cNvPr>
            <p:cNvSpPr/>
            <p:nvPr/>
          </p:nvSpPr>
          <p:spPr>
            <a:xfrm>
              <a:off x="2714612" y="3000372"/>
              <a:ext cx="214314" cy="214314"/>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78" name="Oval 77">
              <a:extLst>
                <a:ext uri="{FF2B5EF4-FFF2-40B4-BE49-F238E27FC236}">
                  <a16:creationId xmlns:a16="http://schemas.microsoft.com/office/drawing/2014/main" id="{E1D2AA64-EE6D-4E67-A8F9-A44A07329149}"/>
                </a:ext>
              </a:extLst>
            </p:cNvPr>
            <p:cNvSpPr/>
            <p:nvPr/>
          </p:nvSpPr>
          <p:spPr>
            <a:xfrm>
              <a:off x="2714612" y="3357562"/>
              <a:ext cx="214314" cy="214313"/>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79" name="Oval 78">
              <a:extLst>
                <a:ext uri="{FF2B5EF4-FFF2-40B4-BE49-F238E27FC236}">
                  <a16:creationId xmlns:a16="http://schemas.microsoft.com/office/drawing/2014/main" id="{C07EB1DA-C7DA-4DDA-9DF8-ABDD37B2F470}"/>
                </a:ext>
              </a:extLst>
            </p:cNvPr>
            <p:cNvSpPr/>
            <p:nvPr/>
          </p:nvSpPr>
          <p:spPr>
            <a:xfrm>
              <a:off x="2714612" y="3714752"/>
              <a:ext cx="214314" cy="214314"/>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80" name="Oval 79">
              <a:extLst>
                <a:ext uri="{FF2B5EF4-FFF2-40B4-BE49-F238E27FC236}">
                  <a16:creationId xmlns:a16="http://schemas.microsoft.com/office/drawing/2014/main" id="{32C94603-3A71-4DC8-BCAD-CB0E83856138}"/>
                </a:ext>
              </a:extLst>
            </p:cNvPr>
            <p:cNvSpPr/>
            <p:nvPr/>
          </p:nvSpPr>
          <p:spPr>
            <a:xfrm>
              <a:off x="2714612" y="4071942"/>
              <a:ext cx="214314" cy="214313"/>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81" name="Oval 80">
              <a:extLst>
                <a:ext uri="{FF2B5EF4-FFF2-40B4-BE49-F238E27FC236}">
                  <a16:creationId xmlns:a16="http://schemas.microsoft.com/office/drawing/2014/main" id="{5BC4AE08-6E85-498C-A570-44A8252D837D}"/>
                </a:ext>
              </a:extLst>
            </p:cNvPr>
            <p:cNvSpPr/>
            <p:nvPr/>
          </p:nvSpPr>
          <p:spPr>
            <a:xfrm>
              <a:off x="2714612" y="4429132"/>
              <a:ext cx="214314" cy="214314"/>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82" name="Oval 81">
              <a:extLst>
                <a:ext uri="{FF2B5EF4-FFF2-40B4-BE49-F238E27FC236}">
                  <a16:creationId xmlns:a16="http://schemas.microsoft.com/office/drawing/2014/main" id="{C4EFD6C9-402D-4BAC-866A-F5CDA64CF44D}"/>
                </a:ext>
              </a:extLst>
            </p:cNvPr>
            <p:cNvSpPr/>
            <p:nvPr/>
          </p:nvSpPr>
          <p:spPr>
            <a:xfrm>
              <a:off x="2714612" y="4786322"/>
              <a:ext cx="214314" cy="214313"/>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83" name="Oval 82">
              <a:extLst>
                <a:ext uri="{FF2B5EF4-FFF2-40B4-BE49-F238E27FC236}">
                  <a16:creationId xmlns:a16="http://schemas.microsoft.com/office/drawing/2014/main" id="{7C8A07D0-E133-4B8D-BB80-B4CAD12A1CC0}"/>
                </a:ext>
              </a:extLst>
            </p:cNvPr>
            <p:cNvSpPr/>
            <p:nvPr/>
          </p:nvSpPr>
          <p:spPr>
            <a:xfrm>
              <a:off x="2714612" y="5143512"/>
              <a:ext cx="214314" cy="214314"/>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84" name="Oval 83">
              <a:extLst>
                <a:ext uri="{FF2B5EF4-FFF2-40B4-BE49-F238E27FC236}">
                  <a16:creationId xmlns:a16="http://schemas.microsoft.com/office/drawing/2014/main" id="{C5F09CD4-7474-4332-91AC-A0CFE998A7FE}"/>
                </a:ext>
              </a:extLst>
            </p:cNvPr>
            <p:cNvSpPr/>
            <p:nvPr/>
          </p:nvSpPr>
          <p:spPr>
            <a:xfrm>
              <a:off x="2714612" y="5500702"/>
              <a:ext cx="214314" cy="214313"/>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85" name="Oval 84">
              <a:extLst>
                <a:ext uri="{FF2B5EF4-FFF2-40B4-BE49-F238E27FC236}">
                  <a16:creationId xmlns:a16="http://schemas.microsoft.com/office/drawing/2014/main" id="{9761D2F9-437A-4E16-99F8-D581F5F3ED6C}"/>
                </a:ext>
              </a:extLst>
            </p:cNvPr>
            <p:cNvSpPr/>
            <p:nvPr/>
          </p:nvSpPr>
          <p:spPr>
            <a:xfrm>
              <a:off x="2714612" y="5857892"/>
              <a:ext cx="214314" cy="214314"/>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cxnSp>
          <p:nvCxnSpPr>
            <p:cNvPr id="86" name="Straight Arrow Connector 85">
              <a:extLst>
                <a:ext uri="{FF2B5EF4-FFF2-40B4-BE49-F238E27FC236}">
                  <a16:creationId xmlns:a16="http://schemas.microsoft.com/office/drawing/2014/main" id="{2E79F083-7423-44F3-A7A6-016C3156D51C}"/>
                </a:ext>
              </a:extLst>
            </p:cNvPr>
            <p:cNvCxnSpPr>
              <a:stCxn id="47" idx="6"/>
              <a:endCxn id="73" idx="2"/>
            </p:cNvCxnSpPr>
            <p:nvPr/>
          </p:nvCxnSpPr>
          <p:spPr>
            <a:xfrm flipV="1">
              <a:off x="2143108" y="1679563"/>
              <a:ext cx="571504" cy="35719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0DE74529-9700-4D48-9243-08DF94A12ADB}"/>
                </a:ext>
              </a:extLst>
            </p:cNvPr>
            <p:cNvCxnSpPr>
              <a:stCxn id="48" idx="6"/>
              <a:endCxn id="74" idx="2"/>
            </p:cNvCxnSpPr>
            <p:nvPr/>
          </p:nvCxnSpPr>
          <p:spPr>
            <a:xfrm flipV="1">
              <a:off x="2143108" y="2036753"/>
              <a:ext cx="571504" cy="35718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B493FE5D-CF83-4F83-B4AF-F1654F069384}"/>
                </a:ext>
              </a:extLst>
            </p:cNvPr>
            <p:cNvCxnSpPr>
              <a:stCxn id="48" idx="6"/>
              <a:endCxn id="75" idx="2"/>
            </p:cNvCxnSpPr>
            <p:nvPr/>
          </p:nvCxnSpPr>
          <p:spPr>
            <a:xfrm>
              <a:off x="2143108" y="2393943"/>
              <a:ext cx="571504"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41F38226-9AC0-4970-8BAF-579A7E4218C3}"/>
                </a:ext>
              </a:extLst>
            </p:cNvPr>
            <p:cNvCxnSpPr>
              <a:stCxn id="48" idx="6"/>
              <a:endCxn id="76" idx="2"/>
            </p:cNvCxnSpPr>
            <p:nvPr/>
          </p:nvCxnSpPr>
          <p:spPr>
            <a:xfrm>
              <a:off x="2143108" y="2393943"/>
              <a:ext cx="571504" cy="35719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68B72A37-36C1-4F32-B13C-68434507748A}"/>
                </a:ext>
              </a:extLst>
            </p:cNvPr>
            <p:cNvCxnSpPr>
              <a:stCxn id="50" idx="6"/>
              <a:endCxn id="77" idx="2"/>
            </p:cNvCxnSpPr>
            <p:nvPr/>
          </p:nvCxnSpPr>
          <p:spPr>
            <a:xfrm>
              <a:off x="2143108" y="3108323"/>
              <a:ext cx="571504"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4E76D243-570B-4AAA-817C-BEEF4DF39B73}"/>
                </a:ext>
              </a:extLst>
            </p:cNvPr>
            <p:cNvCxnSpPr>
              <a:stCxn id="51" idx="6"/>
              <a:endCxn id="78" idx="2"/>
            </p:cNvCxnSpPr>
            <p:nvPr/>
          </p:nvCxnSpPr>
          <p:spPr>
            <a:xfrm>
              <a:off x="2143108" y="3465513"/>
              <a:ext cx="571504" cy="158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AA8C2FB4-3742-490D-9989-A61641198739}"/>
                </a:ext>
              </a:extLst>
            </p:cNvPr>
            <p:cNvCxnSpPr>
              <a:stCxn id="53" idx="6"/>
              <a:endCxn id="79" idx="2"/>
            </p:cNvCxnSpPr>
            <p:nvPr/>
          </p:nvCxnSpPr>
          <p:spPr>
            <a:xfrm flipV="1">
              <a:off x="2214546" y="3822703"/>
              <a:ext cx="500067" cy="35719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49F86221-7A32-4035-8405-280DB6B32630}"/>
                </a:ext>
              </a:extLst>
            </p:cNvPr>
            <p:cNvCxnSpPr>
              <a:stCxn id="54" idx="6"/>
              <a:endCxn id="80" idx="2"/>
            </p:cNvCxnSpPr>
            <p:nvPr/>
          </p:nvCxnSpPr>
          <p:spPr>
            <a:xfrm flipV="1">
              <a:off x="2143108" y="4179893"/>
              <a:ext cx="571504" cy="35718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75331843-52BC-44C3-BCEF-24B92EC397C8}"/>
                </a:ext>
              </a:extLst>
            </p:cNvPr>
            <p:cNvCxnSpPr>
              <a:stCxn id="55" idx="6"/>
              <a:endCxn id="81" idx="2"/>
            </p:cNvCxnSpPr>
            <p:nvPr/>
          </p:nvCxnSpPr>
          <p:spPr>
            <a:xfrm flipV="1">
              <a:off x="2143108" y="4537082"/>
              <a:ext cx="571504" cy="35719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0B5ECA2A-104D-4491-8B52-55C6D1B1E952}"/>
                </a:ext>
              </a:extLst>
            </p:cNvPr>
            <p:cNvCxnSpPr>
              <a:stCxn id="55" idx="6"/>
              <a:endCxn id="82" idx="2"/>
            </p:cNvCxnSpPr>
            <p:nvPr/>
          </p:nvCxnSpPr>
          <p:spPr>
            <a:xfrm>
              <a:off x="2143108" y="4894273"/>
              <a:ext cx="571504" cy="158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10332B9E-9017-4BF2-8D9C-2D2291439A37}"/>
                </a:ext>
              </a:extLst>
            </p:cNvPr>
            <p:cNvCxnSpPr>
              <a:stCxn id="56" idx="6"/>
              <a:endCxn id="84" idx="2"/>
            </p:cNvCxnSpPr>
            <p:nvPr/>
          </p:nvCxnSpPr>
          <p:spPr>
            <a:xfrm>
              <a:off x="2143108" y="5251462"/>
              <a:ext cx="571504" cy="35719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2342FFB5-9447-47C8-A319-6821E7FA7B29}"/>
                </a:ext>
              </a:extLst>
            </p:cNvPr>
            <p:cNvCxnSpPr>
              <a:stCxn id="56" idx="6"/>
              <a:endCxn id="83" idx="2"/>
            </p:cNvCxnSpPr>
            <p:nvPr/>
          </p:nvCxnSpPr>
          <p:spPr>
            <a:xfrm>
              <a:off x="2143108" y="5251462"/>
              <a:ext cx="571504"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908A3F4A-DCA0-44FC-9F84-287579A4C9F0}"/>
                </a:ext>
              </a:extLst>
            </p:cNvPr>
            <p:cNvCxnSpPr>
              <a:stCxn id="58" idx="6"/>
              <a:endCxn id="85" idx="2"/>
            </p:cNvCxnSpPr>
            <p:nvPr/>
          </p:nvCxnSpPr>
          <p:spPr>
            <a:xfrm>
              <a:off x="2143108" y="5965842"/>
              <a:ext cx="571504"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grpSp>
        <p:nvGrpSpPr>
          <p:cNvPr id="6" name="Group 687">
            <a:extLst>
              <a:ext uri="{FF2B5EF4-FFF2-40B4-BE49-F238E27FC236}">
                <a16:creationId xmlns:a16="http://schemas.microsoft.com/office/drawing/2014/main" id="{1C51604A-CFD9-4671-A42E-69002CF888BE}"/>
              </a:ext>
            </a:extLst>
          </p:cNvPr>
          <p:cNvGrpSpPr>
            <a:grpSpLocks/>
          </p:cNvGrpSpPr>
          <p:nvPr/>
        </p:nvGrpSpPr>
        <p:grpSpPr bwMode="auto">
          <a:xfrm>
            <a:off x="4881563" y="1571627"/>
            <a:ext cx="857250" cy="4500563"/>
            <a:chOff x="2857488" y="1571612"/>
            <a:chExt cx="857256" cy="4500594"/>
          </a:xfrm>
        </p:grpSpPr>
        <p:sp>
          <p:nvSpPr>
            <p:cNvPr id="100" name="Oval 99">
              <a:extLst>
                <a:ext uri="{FF2B5EF4-FFF2-40B4-BE49-F238E27FC236}">
                  <a16:creationId xmlns:a16="http://schemas.microsoft.com/office/drawing/2014/main" id="{24FAB36E-86C8-4579-85B3-9B60B2350A71}"/>
                </a:ext>
              </a:extLst>
            </p:cNvPr>
            <p:cNvSpPr/>
            <p:nvPr/>
          </p:nvSpPr>
          <p:spPr>
            <a:xfrm>
              <a:off x="3500429" y="1571612"/>
              <a:ext cx="214315" cy="214314"/>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01" name="Oval 100">
              <a:extLst>
                <a:ext uri="{FF2B5EF4-FFF2-40B4-BE49-F238E27FC236}">
                  <a16:creationId xmlns:a16="http://schemas.microsoft.com/office/drawing/2014/main" id="{B2AF1753-AF78-4E47-9C5B-ECA025DEE780}"/>
                </a:ext>
              </a:extLst>
            </p:cNvPr>
            <p:cNvSpPr/>
            <p:nvPr/>
          </p:nvSpPr>
          <p:spPr>
            <a:xfrm>
              <a:off x="3500429" y="1928802"/>
              <a:ext cx="214315" cy="214313"/>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02" name="Oval 101">
              <a:extLst>
                <a:ext uri="{FF2B5EF4-FFF2-40B4-BE49-F238E27FC236}">
                  <a16:creationId xmlns:a16="http://schemas.microsoft.com/office/drawing/2014/main" id="{F467B349-9FE4-4079-96D8-B15E6FD463AC}"/>
                </a:ext>
              </a:extLst>
            </p:cNvPr>
            <p:cNvSpPr/>
            <p:nvPr/>
          </p:nvSpPr>
          <p:spPr>
            <a:xfrm>
              <a:off x="3500429" y="2285992"/>
              <a:ext cx="214315" cy="214314"/>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03" name="Oval 102">
              <a:extLst>
                <a:ext uri="{FF2B5EF4-FFF2-40B4-BE49-F238E27FC236}">
                  <a16:creationId xmlns:a16="http://schemas.microsoft.com/office/drawing/2014/main" id="{B89F09B6-2EFE-49D8-AD3D-258EFEC6345C}"/>
                </a:ext>
              </a:extLst>
            </p:cNvPr>
            <p:cNvSpPr/>
            <p:nvPr/>
          </p:nvSpPr>
          <p:spPr>
            <a:xfrm>
              <a:off x="3500429" y="2643182"/>
              <a:ext cx="214315" cy="214313"/>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04" name="Oval 103">
              <a:extLst>
                <a:ext uri="{FF2B5EF4-FFF2-40B4-BE49-F238E27FC236}">
                  <a16:creationId xmlns:a16="http://schemas.microsoft.com/office/drawing/2014/main" id="{02B9B5DC-0D0D-48B2-A41E-F5BCE25AEE1D}"/>
                </a:ext>
              </a:extLst>
            </p:cNvPr>
            <p:cNvSpPr/>
            <p:nvPr/>
          </p:nvSpPr>
          <p:spPr>
            <a:xfrm>
              <a:off x="3500429" y="3000372"/>
              <a:ext cx="214315" cy="214314"/>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05" name="Oval 104">
              <a:extLst>
                <a:ext uri="{FF2B5EF4-FFF2-40B4-BE49-F238E27FC236}">
                  <a16:creationId xmlns:a16="http://schemas.microsoft.com/office/drawing/2014/main" id="{DB0C7E88-E541-4A8D-A067-8C81386AD0FA}"/>
                </a:ext>
              </a:extLst>
            </p:cNvPr>
            <p:cNvSpPr/>
            <p:nvPr/>
          </p:nvSpPr>
          <p:spPr>
            <a:xfrm>
              <a:off x="3500429" y="3357562"/>
              <a:ext cx="214315" cy="214313"/>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06" name="Oval 105">
              <a:extLst>
                <a:ext uri="{FF2B5EF4-FFF2-40B4-BE49-F238E27FC236}">
                  <a16:creationId xmlns:a16="http://schemas.microsoft.com/office/drawing/2014/main" id="{2BBB6549-624F-49FB-A182-13AA800587A6}"/>
                </a:ext>
              </a:extLst>
            </p:cNvPr>
            <p:cNvSpPr/>
            <p:nvPr/>
          </p:nvSpPr>
          <p:spPr>
            <a:xfrm>
              <a:off x="3500429" y="3714752"/>
              <a:ext cx="214315" cy="214314"/>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07" name="Oval 106">
              <a:extLst>
                <a:ext uri="{FF2B5EF4-FFF2-40B4-BE49-F238E27FC236}">
                  <a16:creationId xmlns:a16="http://schemas.microsoft.com/office/drawing/2014/main" id="{940F5F34-B73C-4637-AB2C-672BA414BF9B}"/>
                </a:ext>
              </a:extLst>
            </p:cNvPr>
            <p:cNvSpPr/>
            <p:nvPr/>
          </p:nvSpPr>
          <p:spPr>
            <a:xfrm>
              <a:off x="3500429" y="4071942"/>
              <a:ext cx="214315" cy="214313"/>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08" name="Oval 107">
              <a:extLst>
                <a:ext uri="{FF2B5EF4-FFF2-40B4-BE49-F238E27FC236}">
                  <a16:creationId xmlns:a16="http://schemas.microsoft.com/office/drawing/2014/main" id="{2E102285-2EFC-4D75-90C4-FA6092988865}"/>
                </a:ext>
              </a:extLst>
            </p:cNvPr>
            <p:cNvSpPr/>
            <p:nvPr/>
          </p:nvSpPr>
          <p:spPr>
            <a:xfrm>
              <a:off x="3500429" y="4429132"/>
              <a:ext cx="214315" cy="214314"/>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09" name="Oval 108">
              <a:extLst>
                <a:ext uri="{FF2B5EF4-FFF2-40B4-BE49-F238E27FC236}">
                  <a16:creationId xmlns:a16="http://schemas.microsoft.com/office/drawing/2014/main" id="{D6BEC1EC-3C5D-41DD-9FD0-571AEE35CBC5}"/>
                </a:ext>
              </a:extLst>
            </p:cNvPr>
            <p:cNvSpPr/>
            <p:nvPr/>
          </p:nvSpPr>
          <p:spPr>
            <a:xfrm>
              <a:off x="3500429" y="4786322"/>
              <a:ext cx="214315" cy="214313"/>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10" name="Oval 109">
              <a:extLst>
                <a:ext uri="{FF2B5EF4-FFF2-40B4-BE49-F238E27FC236}">
                  <a16:creationId xmlns:a16="http://schemas.microsoft.com/office/drawing/2014/main" id="{0F9C12D7-C1EF-4A6E-9A52-6B81F604F286}"/>
                </a:ext>
              </a:extLst>
            </p:cNvPr>
            <p:cNvSpPr/>
            <p:nvPr/>
          </p:nvSpPr>
          <p:spPr>
            <a:xfrm>
              <a:off x="3500429" y="5143512"/>
              <a:ext cx="214315" cy="214314"/>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11" name="Oval 110">
              <a:extLst>
                <a:ext uri="{FF2B5EF4-FFF2-40B4-BE49-F238E27FC236}">
                  <a16:creationId xmlns:a16="http://schemas.microsoft.com/office/drawing/2014/main" id="{382ACFD1-072B-4AF6-A545-6ED257BC6B57}"/>
                </a:ext>
              </a:extLst>
            </p:cNvPr>
            <p:cNvSpPr/>
            <p:nvPr/>
          </p:nvSpPr>
          <p:spPr>
            <a:xfrm>
              <a:off x="3500429" y="5500702"/>
              <a:ext cx="214315" cy="214313"/>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12" name="Oval 111">
              <a:extLst>
                <a:ext uri="{FF2B5EF4-FFF2-40B4-BE49-F238E27FC236}">
                  <a16:creationId xmlns:a16="http://schemas.microsoft.com/office/drawing/2014/main" id="{99075BD8-0B4F-4D4B-8A91-B499518858BE}"/>
                </a:ext>
              </a:extLst>
            </p:cNvPr>
            <p:cNvSpPr/>
            <p:nvPr/>
          </p:nvSpPr>
          <p:spPr>
            <a:xfrm>
              <a:off x="3500429" y="5857892"/>
              <a:ext cx="214315" cy="214314"/>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cxnSp>
          <p:nvCxnSpPr>
            <p:cNvPr id="113" name="Straight Arrow Connector 112">
              <a:extLst>
                <a:ext uri="{FF2B5EF4-FFF2-40B4-BE49-F238E27FC236}">
                  <a16:creationId xmlns:a16="http://schemas.microsoft.com/office/drawing/2014/main" id="{1A75F427-D926-4288-A136-DB979701FF1A}"/>
                </a:ext>
              </a:extLst>
            </p:cNvPr>
            <p:cNvCxnSpPr>
              <a:stCxn id="74" idx="6"/>
              <a:endCxn id="102" idx="2"/>
            </p:cNvCxnSpPr>
            <p:nvPr/>
          </p:nvCxnSpPr>
          <p:spPr>
            <a:xfrm>
              <a:off x="2857488" y="2036753"/>
              <a:ext cx="642941" cy="35718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A13245D8-9622-42E9-8E98-CF3751CA3DEE}"/>
                </a:ext>
              </a:extLst>
            </p:cNvPr>
            <p:cNvCxnSpPr>
              <a:stCxn id="74" idx="6"/>
              <a:endCxn id="100" idx="2"/>
            </p:cNvCxnSpPr>
            <p:nvPr/>
          </p:nvCxnSpPr>
          <p:spPr>
            <a:xfrm flipV="1">
              <a:off x="2857488" y="1679563"/>
              <a:ext cx="642941" cy="35719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0628C578-6708-4211-BE65-CBD049228FB8}"/>
                </a:ext>
              </a:extLst>
            </p:cNvPr>
            <p:cNvCxnSpPr>
              <a:stCxn id="74" idx="6"/>
              <a:endCxn id="101" idx="2"/>
            </p:cNvCxnSpPr>
            <p:nvPr/>
          </p:nvCxnSpPr>
          <p:spPr>
            <a:xfrm>
              <a:off x="2857488" y="2036753"/>
              <a:ext cx="642941" cy="158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6" name="Straight Arrow Connector 115">
              <a:extLst>
                <a:ext uri="{FF2B5EF4-FFF2-40B4-BE49-F238E27FC236}">
                  <a16:creationId xmlns:a16="http://schemas.microsoft.com/office/drawing/2014/main" id="{0C2F4739-BF6B-4F8D-9878-E42CA311E6A5}"/>
                </a:ext>
              </a:extLst>
            </p:cNvPr>
            <p:cNvCxnSpPr>
              <a:stCxn id="76" idx="6"/>
              <a:endCxn id="103" idx="2"/>
            </p:cNvCxnSpPr>
            <p:nvPr/>
          </p:nvCxnSpPr>
          <p:spPr>
            <a:xfrm>
              <a:off x="2857488" y="2751133"/>
              <a:ext cx="642941" cy="158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7" name="Straight Arrow Connector 116">
              <a:extLst>
                <a:ext uri="{FF2B5EF4-FFF2-40B4-BE49-F238E27FC236}">
                  <a16:creationId xmlns:a16="http://schemas.microsoft.com/office/drawing/2014/main" id="{6954FBDA-9A5F-422C-9FF5-F7005070AF82}"/>
                </a:ext>
              </a:extLst>
            </p:cNvPr>
            <p:cNvCxnSpPr>
              <a:stCxn id="76" idx="6"/>
              <a:endCxn id="104" idx="2"/>
            </p:cNvCxnSpPr>
            <p:nvPr/>
          </p:nvCxnSpPr>
          <p:spPr>
            <a:xfrm>
              <a:off x="2857488" y="2751133"/>
              <a:ext cx="642941" cy="35718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8" name="Straight Arrow Connector 117">
              <a:extLst>
                <a:ext uri="{FF2B5EF4-FFF2-40B4-BE49-F238E27FC236}">
                  <a16:creationId xmlns:a16="http://schemas.microsoft.com/office/drawing/2014/main" id="{889FF8BF-F182-41DA-A218-5314B957BB1E}"/>
                </a:ext>
              </a:extLst>
            </p:cNvPr>
            <p:cNvCxnSpPr>
              <a:stCxn id="76" idx="6"/>
              <a:endCxn id="105" idx="1"/>
            </p:cNvCxnSpPr>
            <p:nvPr/>
          </p:nvCxnSpPr>
          <p:spPr>
            <a:xfrm>
              <a:off x="2857488" y="2751133"/>
              <a:ext cx="674692" cy="63817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9" name="Straight Arrow Connector 118">
              <a:extLst>
                <a:ext uri="{FF2B5EF4-FFF2-40B4-BE49-F238E27FC236}">
                  <a16:creationId xmlns:a16="http://schemas.microsoft.com/office/drawing/2014/main" id="{1EB3F8CB-7850-4B82-85EA-94951696C02A}"/>
                </a:ext>
              </a:extLst>
            </p:cNvPr>
            <p:cNvCxnSpPr>
              <a:stCxn id="79" idx="6"/>
              <a:endCxn id="106" idx="2"/>
            </p:cNvCxnSpPr>
            <p:nvPr/>
          </p:nvCxnSpPr>
          <p:spPr>
            <a:xfrm>
              <a:off x="2857488" y="3822703"/>
              <a:ext cx="642941"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20" name="Straight Arrow Connector 119">
              <a:extLst>
                <a:ext uri="{FF2B5EF4-FFF2-40B4-BE49-F238E27FC236}">
                  <a16:creationId xmlns:a16="http://schemas.microsoft.com/office/drawing/2014/main" id="{AB993DCF-E152-436B-ABEE-2FAAFAED8514}"/>
                </a:ext>
              </a:extLst>
            </p:cNvPr>
            <p:cNvCxnSpPr>
              <a:stCxn id="79" idx="6"/>
              <a:endCxn id="107" idx="2"/>
            </p:cNvCxnSpPr>
            <p:nvPr/>
          </p:nvCxnSpPr>
          <p:spPr>
            <a:xfrm>
              <a:off x="2857488" y="3822703"/>
              <a:ext cx="642941" cy="35719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21" name="Straight Arrow Connector 120">
              <a:extLst>
                <a:ext uri="{FF2B5EF4-FFF2-40B4-BE49-F238E27FC236}">
                  <a16:creationId xmlns:a16="http://schemas.microsoft.com/office/drawing/2014/main" id="{2328E410-E972-4455-B7F4-64F8CB52392C}"/>
                </a:ext>
              </a:extLst>
            </p:cNvPr>
            <p:cNvCxnSpPr>
              <a:stCxn id="80" idx="6"/>
              <a:endCxn id="108" idx="2"/>
            </p:cNvCxnSpPr>
            <p:nvPr/>
          </p:nvCxnSpPr>
          <p:spPr>
            <a:xfrm>
              <a:off x="2857488" y="4179893"/>
              <a:ext cx="642941" cy="35718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22" name="Straight Arrow Connector 121">
              <a:extLst>
                <a:ext uri="{FF2B5EF4-FFF2-40B4-BE49-F238E27FC236}">
                  <a16:creationId xmlns:a16="http://schemas.microsoft.com/office/drawing/2014/main" id="{92B70B48-3D6B-4938-8BCF-56D928BCC8DC}"/>
                </a:ext>
              </a:extLst>
            </p:cNvPr>
            <p:cNvCxnSpPr>
              <a:stCxn id="82" idx="6"/>
              <a:endCxn id="109" idx="2"/>
            </p:cNvCxnSpPr>
            <p:nvPr/>
          </p:nvCxnSpPr>
          <p:spPr>
            <a:xfrm>
              <a:off x="2857488" y="4894273"/>
              <a:ext cx="642941" cy="158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23" name="Straight Arrow Connector 122">
              <a:extLst>
                <a:ext uri="{FF2B5EF4-FFF2-40B4-BE49-F238E27FC236}">
                  <a16:creationId xmlns:a16="http://schemas.microsoft.com/office/drawing/2014/main" id="{0F8CFCB4-DA64-4C24-B43E-4E535D421A2F}"/>
                </a:ext>
              </a:extLst>
            </p:cNvPr>
            <p:cNvCxnSpPr>
              <a:stCxn id="83" idx="6"/>
              <a:endCxn id="110" idx="2"/>
            </p:cNvCxnSpPr>
            <p:nvPr/>
          </p:nvCxnSpPr>
          <p:spPr>
            <a:xfrm>
              <a:off x="2857488" y="5251462"/>
              <a:ext cx="642941"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28B0FE4C-AA47-40BB-A0A0-BFF6CEB8615D}"/>
                </a:ext>
              </a:extLst>
            </p:cNvPr>
            <p:cNvCxnSpPr>
              <a:stCxn id="85" idx="6"/>
              <a:endCxn id="111" idx="2"/>
            </p:cNvCxnSpPr>
            <p:nvPr/>
          </p:nvCxnSpPr>
          <p:spPr>
            <a:xfrm flipV="1">
              <a:off x="2857488" y="5608653"/>
              <a:ext cx="642941" cy="35718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25" name="Straight Arrow Connector 124">
              <a:extLst>
                <a:ext uri="{FF2B5EF4-FFF2-40B4-BE49-F238E27FC236}">
                  <a16:creationId xmlns:a16="http://schemas.microsoft.com/office/drawing/2014/main" id="{C2F90B24-E246-4F1E-B36E-7178AC7E690F}"/>
                </a:ext>
              </a:extLst>
            </p:cNvPr>
            <p:cNvCxnSpPr>
              <a:stCxn id="85" idx="6"/>
              <a:endCxn id="112" idx="2"/>
            </p:cNvCxnSpPr>
            <p:nvPr/>
          </p:nvCxnSpPr>
          <p:spPr>
            <a:xfrm>
              <a:off x="2857488" y="5965842"/>
              <a:ext cx="642941"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grpSp>
        <p:nvGrpSpPr>
          <p:cNvPr id="13" name="Group 688">
            <a:extLst>
              <a:ext uri="{FF2B5EF4-FFF2-40B4-BE49-F238E27FC236}">
                <a16:creationId xmlns:a16="http://schemas.microsoft.com/office/drawing/2014/main" id="{1C7DBA76-3122-4AF7-9B52-FADF8E0BA6B8}"/>
              </a:ext>
            </a:extLst>
          </p:cNvPr>
          <p:cNvGrpSpPr>
            <a:grpSpLocks/>
          </p:cNvGrpSpPr>
          <p:nvPr/>
        </p:nvGrpSpPr>
        <p:grpSpPr bwMode="auto">
          <a:xfrm>
            <a:off x="5667377" y="1571627"/>
            <a:ext cx="785813" cy="4500563"/>
            <a:chOff x="3643306" y="1571612"/>
            <a:chExt cx="785818" cy="4500594"/>
          </a:xfrm>
        </p:grpSpPr>
        <p:sp>
          <p:nvSpPr>
            <p:cNvPr id="127" name="Oval 126">
              <a:extLst>
                <a:ext uri="{FF2B5EF4-FFF2-40B4-BE49-F238E27FC236}">
                  <a16:creationId xmlns:a16="http://schemas.microsoft.com/office/drawing/2014/main" id="{9C6C6A06-E8A1-4C48-85CC-4B58568942EB}"/>
                </a:ext>
              </a:extLst>
            </p:cNvPr>
            <p:cNvSpPr/>
            <p:nvPr/>
          </p:nvSpPr>
          <p:spPr>
            <a:xfrm>
              <a:off x="4214810" y="1571612"/>
              <a:ext cx="214314" cy="214314"/>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28" name="Oval 127">
              <a:extLst>
                <a:ext uri="{FF2B5EF4-FFF2-40B4-BE49-F238E27FC236}">
                  <a16:creationId xmlns:a16="http://schemas.microsoft.com/office/drawing/2014/main" id="{6160B558-71F5-4E0D-B090-CA4F1B6E3D40}"/>
                </a:ext>
              </a:extLst>
            </p:cNvPr>
            <p:cNvSpPr/>
            <p:nvPr/>
          </p:nvSpPr>
          <p:spPr>
            <a:xfrm>
              <a:off x="4214810" y="1928802"/>
              <a:ext cx="214314" cy="214313"/>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29" name="Oval 128">
              <a:extLst>
                <a:ext uri="{FF2B5EF4-FFF2-40B4-BE49-F238E27FC236}">
                  <a16:creationId xmlns:a16="http://schemas.microsoft.com/office/drawing/2014/main" id="{B2C14B33-6178-4FAE-91E9-AE091CD3B18C}"/>
                </a:ext>
              </a:extLst>
            </p:cNvPr>
            <p:cNvSpPr/>
            <p:nvPr/>
          </p:nvSpPr>
          <p:spPr>
            <a:xfrm>
              <a:off x="4214810" y="2285992"/>
              <a:ext cx="214314" cy="214314"/>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30" name="Oval 129">
              <a:extLst>
                <a:ext uri="{FF2B5EF4-FFF2-40B4-BE49-F238E27FC236}">
                  <a16:creationId xmlns:a16="http://schemas.microsoft.com/office/drawing/2014/main" id="{CCB09ECE-1C46-4C55-BC24-96FD0B9B7F2D}"/>
                </a:ext>
              </a:extLst>
            </p:cNvPr>
            <p:cNvSpPr/>
            <p:nvPr/>
          </p:nvSpPr>
          <p:spPr>
            <a:xfrm>
              <a:off x="4214810" y="2643182"/>
              <a:ext cx="214314" cy="214313"/>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31" name="Oval 130">
              <a:extLst>
                <a:ext uri="{FF2B5EF4-FFF2-40B4-BE49-F238E27FC236}">
                  <a16:creationId xmlns:a16="http://schemas.microsoft.com/office/drawing/2014/main" id="{1636F1C7-283F-4436-BFA4-BE708DB0ECA8}"/>
                </a:ext>
              </a:extLst>
            </p:cNvPr>
            <p:cNvSpPr/>
            <p:nvPr/>
          </p:nvSpPr>
          <p:spPr>
            <a:xfrm>
              <a:off x="4214810" y="3000372"/>
              <a:ext cx="214314" cy="214314"/>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32" name="Oval 131">
              <a:extLst>
                <a:ext uri="{FF2B5EF4-FFF2-40B4-BE49-F238E27FC236}">
                  <a16:creationId xmlns:a16="http://schemas.microsoft.com/office/drawing/2014/main" id="{CEEAE173-C42A-4BAE-B3F0-6B4DC810DB84}"/>
                </a:ext>
              </a:extLst>
            </p:cNvPr>
            <p:cNvSpPr/>
            <p:nvPr/>
          </p:nvSpPr>
          <p:spPr>
            <a:xfrm>
              <a:off x="4214810" y="3357562"/>
              <a:ext cx="214314" cy="214313"/>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33" name="Oval 132">
              <a:extLst>
                <a:ext uri="{FF2B5EF4-FFF2-40B4-BE49-F238E27FC236}">
                  <a16:creationId xmlns:a16="http://schemas.microsoft.com/office/drawing/2014/main" id="{77783131-A81E-402E-8779-3912A5AC1F79}"/>
                </a:ext>
              </a:extLst>
            </p:cNvPr>
            <p:cNvSpPr/>
            <p:nvPr/>
          </p:nvSpPr>
          <p:spPr>
            <a:xfrm>
              <a:off x="4214810" y="3714752"/>
              <a:ext cx="214314" cy="214314"/>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34" name="Oval 133">
              <a:extLst>
                <a:ext uri="{FF2B5EF4-FFF2-40B4-BE49-F238E27FC236}">
                  <a16:creationId xmlns:a16="http://schemas.microsoft.com/office/drawing/2014/main" id="{117CBE63-42B2-44F3-A48B-B527663AB802}"/>
                </a:ext>
              </a:extLst>
            </p:cNvPr>
            <p:cNvSpPr/>
            <p:nvPr/>
          </p:nvSpPr>
          <p:spPr>
            <a:xfrm>
              <a:off x="4214810" y="4071942"/>
              <a:ext cx="214314" cy="214313"/>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35" name="Oval 134">
              <a:extLst>
                <a:ext uri="{FF2B5EF4-FFF2-40B4-BE49-F238E27FC236}">
                  <a16:creationId xmlns:a16="http://schemas.microsoft.com/office/drawing/2014/main" id="{4825A0C9-0BC9-4815-8553-837785C97F69}"/>
                </a:ext>
              </a:extLst>
            </p:cNvPr>
            <p:cNvSpPr/>
            <p:nvPr/>
          </p:nvSpPr>
          <p:spPr>
            <a:xfrm>
              <a:off x="4214810" y="4429132"/>
              <a:ext cx="214314" cy="214314"/>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36" name="Oval 135">
              <a:extLst>
                <a:ext uri="{FF2B5EF4-FFF2-40B4-BE49-F238E27FC236}">
                  <a16:creationId xmlns:a16="http://schemas.microsoft.com/office/drawing/2014/main" id="{BC3AC72A-7D5D-4690-8BC5-159353A76796}"/>
                </a:ext>
              </a:extLst>
            </p:cNvPr>
            <p:cNvSpPr/>
            <p:nvPr/>
          </p:nvSpPr>
          <p:spPr>
            <a:xfrm>
              <a:off x="4214810" y="4786322"/>
              <a:ext cx="214314" cy="214313"/>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37" name="Oval 136">
              <a:extLst>
                <a:ext uri="{FF2B5EF4-FFF2-40B4-BE49-F238E27FC236}">
                  <a16:creationId xmlns:a16="http://schemas.microsoft.com/office/drawing/2014/main" id="{7FC35C08-9E35-41E0-A44C-135FCB018E02}"/>
                </a:ext>
              </a:extLst>
            </p:cNvPr>
            <p:cNvSpPr/>
            <p:nvPr/>
          </p:nvSpPr>
          <p:spPr>
            <a:xfrm>
              <a:off x="4214810" y="5143512"/>
              <a:ext cx="214314" cy="214314"/>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38" name="Oval 137">
              <a:extLst>
                <a:ext uri="{FF2B5EF4-FFF2-40B4-BE49-F238E27FC236}">
                  <a16:creationId xmlns:a16="http://schemas.microsoft.com/office/drawing/2014/main" id="{89E0AF2A-DB60-423D-8322-46E1339B3F7D}"/>
                </a:ext>
              </a:extLst>
            </p:cNvPr>
            <p:cNvSpPr/>
            <p:nvPr/>
          </p:nvSpPr>
          <p:spPr>
            <a:xfrm>
              <a:off x="4214810" y="5500702"/>
              <a:ext cx="214314" cy="214313"/>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39" name="Oval 138">
              <a:extLst>
                <a:ext uri="{FF2B5EF4-FFF2-40B4-BE49-F238E27FC236}">
                  <a16:creationId xmlns:a16="http://schemas.microsoft.com/office/drawing/2014/main" id="{6FEF2761-ECBF-43F0-9A9B-AA60DCBE7AA1}"/>
                </a:ext>
              </a:extLst>
            </p:cNvPr>
            <p:cNvSpPr/>
            <p:nvPr/>
          </p:nvSpPr>
          <p:spPr>
            <a:xfrm>
              <a:off x="4214810" y="5857892"/>
              <a:ext cx="214314" cy="214314"/>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cxnSp>
          <p:nvCxnSpPr>
            <p:cNvPr id="140" name="Straight Arrow Connector 139">
              <a:extLst>
                <a:ext uri="{FF2B5EF4-FFF2-40B4-BE49-F238E27FC236}">
                  <a16:creationId xmlns:a16="http://schemas.microsoft.com/office/drawing/2014/main" id="{DD8DB708-BD9D-4F50-922B-8958A09DF184}"/>
                </a:ext>
              </a:extLst>
            </p:cNvPr>
            <p:cNvCxnSpPr>
              <a:stCxn id="100" idx="6"/>
              <a:endCxn id="127" idx="2"/>
            </p:cNvCxnSpPr>
            <p:nvPr/>
          </p:nvCxnSpPr>
          <p:spPr>
            <a:xfrm>
              <a:off x="3643306" y="1679563"/>
              <a:ext cx="571504"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41" name="Straight Arrow Connector 140">
              <a:extLst>
                <a:ext uri="{FF2B5EF4-FFF2-40B4-BE49-F238E27FC236}">
                  <a16:creationId xmlns:a16="http://schemas.microsoft.com/office/drawing/2014/main" id="{9EBB603D-0B2C-4CE8-9F80-6A63CB11CD9E}"/>
                </a:ext>
              </a:extLst>
            </p:cNvPr>
            <p:cNvCxnSpPr>
              <a:stCxn id="101" idx="6"/>
              <a:endCxn id="128" idx="2"/>
            </p:cNvCxnSpPr>
            <p:nvPr/>
          </p:nvCxnSpPr>
          <p:spPr>
            <a:xfrm>
              <a:off x="3643306" y="2036753"/>
              <a:ext cx="571504" cy="158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42" name="Straight Arrow Connector 141">
              <a:extLst>
                <a:ext uri="{FF2B5EF4-FFF2-40B4-BE49-F238E27FC236}">
                  <a16:creationId xmlns:a16="http://schemas.microsoft.com/office/drawing/2014/main" id="{FCDA1F7E-5160-48A8-A95A-BFC144A824C8}"/>
                </a:ext>
              </a:extLst>
            </p:cNvPr>
            <p:cNvCxnSpPr>
              <a:stCxn id="102" idx="6"/>
              <a:endCxn id="129" idx="2"/>
            </p:cNvCxnSpPr>
            <p:nvPr/>
          </p:nvCxnSpPr>
          <p:spPr>
            <a:xfrm>
              <a:off x="3643306" y="2393943"/>
              <a:ext cx="571504"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43" name="Straight Arrow Connector 142">
              <a:extLst>
                <a:ext uri="{FF2B5EF4-FFF2-40B4-BE49-F238E27FC236}">
                  <a16:creationId xmlns:a16="http://schemas.microsoft.com/office/drawing/2014/main" id="{189C79FF-861E-4A99-BF58-8029795938A6}"/>
                </a:ext>
              </a:extLst>
            </p:cNvPr>
            <p:cNvCxnSpPr>
              <a:stCxn id="103" idx="6"/>
              <a:endCxn id="131" idx="2"/>
            </p:cNvCxnSpPr>
            <p:nvPr/>
          </p:nvCxnSpPr>
          <p:spPr>
            <a:xfrm>
              <a:off x="3643306" y="2751133"/>
              <a:ext cx="571504" cy="35718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44" name="Straight Arrow Connector 143">
              <a:extLst>
                <a:ext uri="{FF2B5EF4-FFF2-40B4-BE49-F238E27FC236}">
                  <a16:creationId xmlns:a16="http://schemas.microsoft.com/office/drawing/2014/main" id="{6F4BA583-4696-490A-86BF-8BCDD3590E8E}"/>
                </a:ext>
              </a:extLst>
            </p:cNvPr>
            <p:cNvCxnSpPr>
              <a:stCxn id="103" idx="6"/>
              <a:endCxn id="130" idx="2"/>
            </p:cNvCxnSpPr>
            <p:nvPr/>
          </p:nvCxnSpPr>
          <p:spPr>
            <a:xfrm>
              <a:off x="3643306" y="2751133"/>
              <a:ext cx="571504" cy="158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45" name="Straight Arrow Connector 144">
              <a:extLst>
                <a:ext uri="{FF2B5EF4-FFF2-40B4-BE49-F238E27FC236}">
                  <a16:creationId xmlns:a16="http://schemas.microsoft.com/office/drawing/2014/main" id="{DB5B6D9A-238C-4D78-99A4-7E74FA80B8DB}"/>
                </a:ext>
              </a:extLst>
            </p:cNvPr>
            <p:cNvCxnSpPr>
              <a:stCxn id="105" idx="6"/>
              <a:endCxn id="132" idx="2"/>
            </p:cNvCxnSpPr>
            <p:nvPr/>
          </p:nvCxnSpPr>
          <p:spPr>
            <a:xfrm>
              <a:off x="3643306" y="3465513"/>
              <a:ext cx="571504" cy="158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46" name="Straight Arrow Connector 145">
              <a:extLst>
                <a:ext uri="{FF2B5EF4-FFF2-40B4-BE49-F238E27FC236}">
                  <a16:creationId xmlns:a16="http://schemas.microsoft.com/office/drawing/2014/main" id="{3C32E0AA-1F0A-49CB-9FEE-AC5C5AACE3B6}"/>
                </a:ext>
              </a:extLst>
            </p:cNvPr>
            <p:cNvCxnSpPr>
              <a:stCxn id="106" idx="6"/>
              <a:endCxn id="133" idx="1"/>
            </p:cNvCxnSpPr>
            <p:nvPr/>
          </p:nvCxnSpPr>
          <p:spPr>
            <a:xfrm flipV="1">
              <a:off x="3714744" y="3746502"/>
              <a:ext cx="531815" cy="7620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47" name="Straight Arrow Connector 146">
              <a:extLst>
                <a:ext uri="{FF2B5EF4-FFF2-40B4-BE49-F238E27FC236}">
                  <a16:creationId xmlns:a16="http://schemas.microsoft.com/office/drawing/2014/main" id="{935948D6-09DE-45CD-9610-D08564B6C013}"/>
                </a:ext>
              </a:extLst>
            </p:cNvPr>
            <p:cNvCxnSpPr>
              <a:stCxn id="106" idx="6"/>
              <a:endCxn id="134" idx="1"/>
            </p:cNvCxnSpPr>
            <p:nvPr/>
          </p:nvCxnSpPr>
          <p:spPr>
            <a:xfrm>
              <a:off x="3714744" y="3822703"/>
              <a:ext cx="531815" cy="28099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48" name="Straight Arrow Connector 147">
              <a:extLst>
                <a:ext uri="{FF2B5EF4-FFF2-40B4-BE49-F238E27FC236}">
                  <a16:creationId xmlns:a16="http://schemas.microsoft.com/office/drawing/2014/main" id="{273D53F2-8E0E-42EA-8385-44C23D116C39}"/>
                </a:ext>
              </a:extLst>
            </p:cNvPr>
            <p:cNvCxnSpPr>
              <a:stCxn id="108" idx="6"/>
              <a:endCxn id="135" idx="2"/>
            </p:cNvCxnSpPr>
            <p:nvPr/>
          </p:nvCxnSpPr>
          <p:spPr>
            <a:xfrm>
              <a:off x="3643306" y="4537082"/>
              <a:ext cx="571504"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49" name="Straight Arrow Connector 148">
              <a:extLst>
                <a:ext uri="{FF2B5EF4-FFF2-40B4-BE49-F238E27FC236}">
                  <a16:creationId xmlns:a16="http://schemas.microsoft.com/office/drawing/2014/main" id="{2C7B45A6-CEE6-4EC3-8217-A050537AD5F8}"/>
                </a:ext>
              </a:extLst>
            </p:cNvPr>
            <p:cNvCxnSpPr>
              <a:stCxn id="108" idx="6"/>
              <a:endCxn id="136" idx="2"/>
            </p:cNvCxnSpPr>
            <p:nvPr/>
          </p:nvCxnSpPr>
          <p:spPr>
            <a:xfrm>
              <a:off x="3643306" y="4537082"/>
              <a:ext cx="571504" cy="35719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50" name="Straight Arrow Connector 149">
              <a:extLst>
                <a:ext uri="{FF2B5EF4-FFF2-40B4-BE49-F238E27FC236}">
                  <a16:creationId xmlns:a16="http://schemas.microsoft.com/office/drawing/2014/main" id="{A499EE67-438D-4313-B187-FAA6D6573848}"/>
                </a:ext>
              </a:extLst>
            </p:cNvPr>
            <p:cNvCxnSpPr>
              <a:stCxn id="110" idx="6"/>
              <a:endCxn id="137" idx="2"/>
            </p:cNvCxnSpPr>
            <p:nvPr/>
          </p:nvCxnSpPr>
          <p:spPr>
            <a:xfrm>
              <a:off x="3643306" y="5251462"/>
              <a:ext cx="571504"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51" name="Straight Arrow Connector 150">
              <a:extLst>
                <a:ext uri="{FF2B5EF4-FFF2-40B4-BE49-F238E27FC236}">
                  <a16:creationId xmlns:a16="http://schemas.microsoft.com/office/drawing/2014/main" id="{744659B6-C3EB-41F0-A6EF-BCE1A1D3AB4D}"/>
                </a:ext>
              </a:extLst>
            </p:cNvPr>
            <p:cNvCxnSpPr>
              <a:stCxn id="111" idx="6"/>
              <a:endCxn id="138" idx="2"/>
            </p:cNvCxnSpPr>
            <p:nvPr/>
          </p:nvCxnSpPr>
          <p:spPr>
            <a:xfrm>
              <a:off x="3643306" y="5608653"/>
              <a:ext cx="571504" cy="158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52" name="Straight Arrow Connector 151">
              <a:extLst>
                <a:ext uri="{FF2B5EF4-FFF2-40B4-BE49-F238E27FC236}">
                  <a16:creationId xmlns:a16="http://schemas.microsoft.com/office/drawing/2014/main" id="{02C9EEDD-E734-4C52-9EB6-35FA55E0CCAE}"/>
                </a:ext>
              </a:extLst>
            </p:cNvPr>
            <p:cNvCxnSpPr>
              <a:stCxn id="112" idx="6"/>
              <a:endCxn id="139" idx="2"/>
            </p:cNvCxnSpPr>
            <p:nvPr/>
          </p:nvCxnSpPr>
          <p:spPr>
            <a:xfrm>
              <a:off x="3643306" y="5965842"/>
              <a:ext cx="571504"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grpSp>
        <p:nvGrpSpPr>
          <p:cNvPr id="14" name="Group 689">
            <a:extLst>
              <a:ext uri="{FF2B5EF4-FFF2-40B4-BE49-F238E27FC236}">
                <a16:creationId xmlns:a16="http://schemas.microsoft.com/office/drawing/2014/main" id="{9D22E9D2-80A1-4C4C-A1D5-A3AF79FC1DBF}"/>
              </a:ext>
            </a:extLst>
          </p:cNvPr>
          <p:cNvGrpSpPr>
            <a:grpSpLocks/>
          </p:cNvGrpSpPr>
          <p:nvPr/>
        </p:nvGrpSpPr>
        <p:grpSpPr bwMode="auto">
          <a:xfrm>
            <a:off x="6381752" y="1571627"/>
            <a:ext cx="785813" cy="4500563"/>
            <a:chOff x="4357686" y="1571612"/>
            <a:chExt cx="785818" cy="4500594"/>
          </a:xfrm>
        </p:grpSpPr>
        <p:sp>
          <p:nvSpPr>
            <p:cNvPr id="154" name="Oval 153">
              <a:extLst>
                <a:ext uri="{FF2B5EF4-FFF2-40B4-BE49-F238E27FC236}">
                  <a16:creationId xmlns:a16="http://schemas.microsoft.com/office/drawing/2014/main" id="{97C613D4-3154-461F-A42D-8524653DA22F}"/>
                </a:ext>
              </a:extLst>
            </p:cNvPr>
            <p:cNvSpPr/>
            <p:nvPr/>
          </p:nvSpPr>
          <p:spPr>
            <a:xfrm>
              <a:off x="4929190" y="1571612"/>
              <a:ext cx="214314" cy="214314"/>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55" name="Oval 154">
              <a:extLst>
                <a:ext uri="{FF2B5EF4-FFF2-40B4-BE49-F238E27FC236}">
                  <a16:creationId xmlns:a16="http://schemas.microsoft.com/office/drawing/2014/main" id="{E412E029-631E-4044-88EC-7358E3651440}"/>
                </a:ext>
              </a:extLst>
            </p:cNvPr>
            <p:cNvSpPr/>
            <p:nvPr/>
          </p:nvSpPr>
          <p:spPr>
            <a:xfrm>
              <a:off x="4929190" y="1928802"/>
              <a:ext cx="214314" cy="214313"/>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56" name="Oval 155">
              <a:extLst>
                <a:ext uri="{FF2B5EF4-FFF2-40B4-BE49-F238E27FC236}">
                  <a16:creationId xmlns:a16="http://schemas.microsoft.com/office/drawing/2014/main" id="{DECECCD6-A82E-4E08-9281-8667412C55A0}"/>
                </a:ext>
              </a:extLst>
            </p:cNvPr>
            <p:cNvSpPr/>
            <p:nvPr/>
          </p:nvSpPr>
          <p:spPr>
            <a:xfrm>
              <a:off x="4929190" y="2285992"/>
              <a:ext cx="214314" cy="214314"/>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57" name="Oval 156">
              <a:extLst>
                <a:ext uri="{FF2B5EF4-FFF2-40B4-BE49-F238E27FC236}">
                  <a16:creationId xmlns:a16="http://schemas.microsoft.com/office/drawing/2014/main" id="{1E713707-1CAC-480C-8C29-D07D6CEA5A91}"/>
                </a:ext>
              </a:extLst>
            </p:cNvPr>
            <p:cNvSpPr/>
            <p:nvPr/>
          </p:nvSpPr>
          <p:spPr>
            <a:xfrm>
              <a:off x="4929190" y="2643182"/>
              <a:ext cx="214314" cy="214313"/>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58" name="Oval 157">
              <a:extLst>
                <a:ext uri="{FF2B5EF4-FFF2-40B4-BE49-F238E27FC236}">
                  <a16:creationId xmlns:a16="http://schemas.microsoft.com/office/drawing/2014/main" id="{52AAE297-C48E-46AF-B4AF-BCF8C495153E}"/>
                </a:ext>
              </a:extLst>
            </p:cNvPr>
            <p:cNvSpPr/>
            <p:nvPr/>
          </p:nvSpPr>
          <p:spPr>
            <a:xfrm>
              <a:off x="4929190" y="3000372"/>
              <a:ext cx="214314" cy="214314"/>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59" name="Oval 158">
              <a:extLst>
                <a:ext uri="{FF2B5EF4-FFF2-40B4-BE49-F238E27FC236}">
                  <a16:creationId xmlns:a16="http://schemas.microsoft.com/office/drawing/2014/main" id="{567C4B40-523D-43D1-8E7A-6FF8F7DE175A}"/>
                </a:ext>
              </a:extLst>
            </p:cNvPr>
            <p:cNvSpPr/>
            <p:nvPr/>
          </p:nvSpPr>
          <p:spPr>
            <a:xfrm>
              <a:off x="4929190" y="3357562"/>
              <a:ext cx="214314" cy="214313"/>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60" name="Oval 159">
              <a:extLst>
                <a:ext uri="{FF2B5EF4-FFF2-40B4-BE49-F238E27FC236}">
                  <a16:creationId xmlns:a16="http://schemas.microsoft.com/office/drawing/2014/main" id="{C085EA84-6E24-4041-9977-0926D119ACEB}"/>
                </a:ext>
              </a:extLst>
            </p:cNvPr>
            <p:cNvSpPr/>
            <p:nvPr/>
          </p:nvSpPr>
          <p:spPr>
            <a:xfrm>
              <a:off x="4929190" y="3714752"/>
              <a:ext cx="214314" cy="214314"/>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61" name="Oval 160">
              <a:extLst>
                <a:ext uri="{FF2B5EF4-FFF2-40B4-BE49-F238E27FC236}">
                  <a16:creationId xmlns:a16="http://schemas.microsoft.com/office/drawing/2014/main" id="{F964AF9B-1555-424C-9E03-D689C873772D}"/>
                </a:ext>
              </a:extLst>
            </p:cNvPr>
            <p:cNvSpPr/>
            <p:nvPr/>
          </p:nvSpPr>
          <p:spPr>
            <a:xfrm>
              <a:off x="4929190" y="4071942"/>
              <a:ext cx="214314" cy="214313"/>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62" name="Oval 161">
              <a:extLst>
                <a:ext uri="{FF2B5EF4-FFF2-40B4-BE49-F238E27FC236}">
                  <a16:creationId xmlns:a16="http://schemas.microsoft.com/office/drawing/2014/main" id="{B0D3EE85-CCD8-4A91-9E7D-CC0EC88775F9}"/>
                </a:ext>
              </a:extLst>
            </p:cNvPr>
            <p:cNvSpPr/>
            <p:nvPr/>
          </p:nvSpPr>
          <p:spPr>
            <a:xfrm>
              <a:off x="4929190" y="4429132"/>
              <a:ext cx="214314" cy="214314"/>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63" name="Oval 162">
              <a:extLst>
                <a:ext uri="{FF2B5EF4-FFF2-40B4-BE49-F238E27FC236}">
                  <a16:creationId xmlns:a16="http://schemas.microsoft.com/office/drawing/2014/main" id="{244033E9-8F09-49C1-9866-46733214E482}"/>
                </a:ext>
              </a:extLst>
            </p:cNvPr>
            <p:cNvSpPr/>
            <p:nvPr/>
          </p:nvSpPr>
          <p:spPr>
            <a:xfrm>
              <a:off x="4929190" y="4786322"/>
              <a:ext cx="214314" cy="214313"/>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64" name="Oval 163">
              <a:extLst>
                <a:ext uri="{FF2B5EF4-FFF2-40B4-BE49-F238E27FC236}">
                  <a16:creationId xmlns:a16="http://schemas.microsoft.com/office/drawing/2014/main" id="{ADD52F9D-5BB3-4E75-A0C1-AD420637A4DE}"/>
                </a:ext>
              </a:extLst>
            </p:cNvPr>
            <p:cNvSpPr/>
            <p:nvPr/>
          </p:nvSpPr>
          <p:spPr>
            <a:xfrm>
              <a:off x="4929190" y="5143512"/>
              <a:ext cx="214314" cy="214314"/>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65" name="Oval 164">
              <a:extLst>
                <a:ext uri="{FF2B5EF4-FFF2-40B4-BE49-F238E27FC236}">
                  <a16:creationId xmlns:a16="http://schemas.microsoft.com/office/drawing/2014/main" id="{1DEFA1DC-F149-4F4B-9A42-1A276083999B}"/>
                </a:ext>
              </a:extLst>
            </p:cNvPr>
            <p:cNvSpPr/>
            <p:nvPr/>
          </p:nvSpPr>
          <p:spPr>
            <a:xfrm>
              <a:off x="4929190" y="5500702"/>
              <a:ext cx="214314" cy="214313"/>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66" name="Oval 165">
              <a:extLst>
                <a:ext uri="{FF2B5EF4-FFF2-40B4-BE49-F238E27FC236}">
                  <a16:creationId xmlns:a16="http://schemas.microsoft.com/office/drawing/2014/main" id="{2C763001-BD3D-42A9-94AF-610E19303803}"/>
                </a:ext>
              </a:extLst>
            </p:cNvPr>
            <p:cNvSpPr/>
            <p:nvPr/>
          </p:nvSpPr>
          <p:spPr>
            <a:xfrm>
              <a:off x="4929190" y="5857892"/>
              <a:ext cx="214314" cy="214314"/>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cxnSp>
          <p:nvCxnSpPr>
            <p:cNvPr id="167" name="Straight Arrow Connector 166">
              <a:extLst>
                <a:ext uri="{FF2B5EF4-FFF2-40B4-BE49-F238E27FC236}">
                  <a16:creationId xmlns:a16="http://schemas.microsoft.com/office/drawing/2014/main" id="{A89BF4A1-27D3-48C0-B110-616F2F734379}"/>
                </a:ext>
              </a:extLst>
            </p:cNvPr>
            <p:cNvCxnSpPr>
              <a:stCxn id="128" idx="6"/>
              <a:endCxn id="154" idx="3"/>
            </p:cNvCxnSpPr>
            <p:nvPr/>
          </p:nvCxnSpPr>
          <p:spPr>
            <a:xfrm flipV="1">
              <a:off x="4357686" y="1754176"/>
              <a:ext cx="603254" cy="28257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68" name="Straight Arrow Connector 167">
              <a:extLst>
                <a:ext uri="{FF2B5EF4-FFF2-40B4-BE49-F238E27FC236}">
                  <a16:creationId xmlns:a16="http://schemas.microsoft.com/office/drawing/2014/main" id="{B690B7A4-CD19-4483-8D11-1772C2A902CC}"/>
                </a:ext>
              </a:extLst>
            </p:cNvPr>
            <p:cNvCxnSpPr>
              <a:stCxn id="128" idx="6"/>
              <a:endCxn id="155" idx="2"/>
            </p:cNvCxnSpPr>
            <p:nvPr/>
          </p:nvCxnSpPr>
          <p:spPr>
            <a:xfrm>
              <a:off x="4357686" y="2036753"/>
              <a:ext cx="571504" cy="158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69" name="Straight Arrow Connector 168">
              <a:extLst>
                <a:ext uri="{FF2B5EF4-FFF2-40B4-BE49-F238E27FC236}">
                  <a16:creationId xmlns:a16="http://schemas.microsoft.com/office/drawing/2014/main" id="{E379A269-42EB-4308-9BEA-1D2096297390}"/>
                </a:ext>
              </a:extLst>
            </p:cNvPr>
            <p:cNvCxnSpPr>
              <a:stCxn id="129" idx="6"/>
              <a:endCxn id="156" idx="2"/>
            </p:cNvCxnSpPr>
            <p:nvPr/>
          </p:nvCxnSpPr>
          <p:spPr>
            <a:xfrm>
              <a:off x="4357686" y="2393943"/>
              <a:ext cx="571504"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70" name="Straight Arrow Connector 169">
              <a:extLst>
                <a:ext uri="{FF2B5EF4-FFF2-40B4-BE49-F238E27FC236}">
                  <a16:creationId xmlns:a16="http://schemas.microsoft.com/office/drawing/2014/main" id="{0CB235C4-905E-4ED9-A04B-E1B40E4EA37C}"/>
                </a:ext>
              </a:extLst>
            </p:cNvPr>
            <p:cNvCxnSpPr>
              <a:stCxn id="130" idx="6"/>
              <a:endCxn id="157" idx="2"/>
            </p:cNvCxnSpPr>
            <p:nvPr/>
          </p:nvCxnSpPr>
          <p:spPr>
            <a:xfrm>
              <a:off x="4357686" y="2751133"/>
              <a:ext cx="571504" cy="158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71" name="Straight Arrow Connector 170">
              <a:extLst>
                <a:ext uri="{FF2B5EF4-FFF2-40B4-BE49-F238E27FC236}">
                  <a16:creationId xmlns:a16="http://schemas.microsoft.com/office/drawing/2014/main" id="{ACCB1316-3212-4EB6-AF1A-6A2EFBA79389}"/>
                </a:ext>
              </a:extLst>
            </p:cNvPr>
            <p:cNvCxnSpPr>
              <a:stCxn id="130" idx="6"/>
              <a:endCxn id="158" idx="2"/>
            </p:cNvCxnSpPr>
            <p:nvPr/>
          </p:nvCxnSpPr>
          <p:spPr>
            <a:xfrm>
              <a:off x="4357686" y="2751133"/>
              <a:ext cx="571504" cy="35718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72" name="Straight Arrow Connector 171">
              <a:extLst>
                <a:ext uri="{FF2B5EF4-FFF2-40B4-BE49-F238E27FC236}">
                  <a16:creationId xmlns:a16="http://schemas.microsoft.com/office/drawing/2014/main" id="{0A813023-C427-4222-ACF7-F8228C9757CA}"/>
                </a:ext>
              </a:extLst>
            </p:cNvPr>
            <p:cNvCxnSpPr>
              <a:stCxn id="132" idx="6"/>
              <a:endCxn id="159" idx="2"/>
            </p:cNvCxnSpPr>
            <p:nvPr/>
          </p:nvCxnSpPr>
          <p:spPr>
            <a:xfrm>
              <a:off x="4357686" y="3465513"/>
              <a:ext cx="571504" cy="158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73" name="Straight Arrow Connector 172">
              <a:extLst>
                <a:ext uri="{FF2B5EF4-FFF2-40B4-BE49-F238E27FC236}">
                  <a16:creationId xmlns:a16="http://schemas.microsoft.com/office/drawing/2014/main" id="{EF23FC1E-32AC-4F7C-B35C-4CACA268105F}"/>
                </a:ext>
              </a:extLst>
            </p:cNvPr>
            <p:cNvCxnSpPr>
              <a:stCxn id="133" idx="6"/>
              <a:endCxn id="160" idx="2"/>
            </p:cNvCxnSpPr>
            <p:nvPr/>
          </p:nvCxnSpPr>
          <p:spPr>
            <a:xfrm>
              <a:off x="4357686" y="3822703"/>
              <a:ext cx="571504"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74" name="Straight Arrow Connector 173">
              <a:extLst>
                <a:ext uri="{FF2B5EF4-FFF2-40B4-BE49-F238E27FC236}">
                  <a16:creationId xmlns:a16="http://schemas.microsoft.com/office/drawing/2014/main" id="{42CA3997-0C1A-4464-9483-E4378AFFF6C5}"/>
                </a:ext>
              </a:extLst>
            </p:cNvPr>
            <p:cNvCxnSpPr>
              <a:stCxn id="134" idx="6"/>
              <a:endCxn id="162" idx="2"/>
            </p:cNvCxnSpPr>
            <p:nvPr/>
          </p:nvCxnSpPr>
          <p:spPr>
            <a:xfrm>
              <a:off x="4357686" y="4179893"/>
              <a:ext cx="571504" cy="35718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75" name="Straight Arrow Connector 174">
              <a:extLst>
                <a:ext uri="{FF2B5EF4-FFF2-40B4-BE49-F238E27FC236}">
                  <a16:creationId xmlns:a16="http://schemas.microsoft.com/office/drawing/2014/main" id="{710A6645-8FC0-474E-90D6-A78B120BD16D}"/>
                </a:ext>
              </a:extLst>
            </p:cNvPr>
            <p:cNvCxnSpPr>
              <a:stCxn id="134" idx="6"/>
              <a:endCxn id="163" idx="2"/>
            </p:cNvCxnSpPr>
            <p:nvPr/>
          </p:nvCxnSpPr>
          <p:spPr>
            <a:xfrm>
              <a:off x="4357686" y="4179893"/>
              <a:ext cx="571504" cy="71438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76" name="Straight Arrow Connector 175">
              <a:extLst>
                <a:ext uri="{FF2B5EF4-FFF2-40B4-BE49-F238E27FC236}">
                  <a16:creationId xmlns:a16="http://schemas.microsoft.com/office/drawing/2014/main" id="{AC54735D-65A3-42AC-A6A4-1681FC5D8ED3}"/>
                </a:ext>
              </a:extLst>
            </p:cNvPr>
            <p:cNvCxnSpPr>
              <a:stCxn id="133" idx="6"/>
              <a:endCxn id="161" idx="2"/>
            </p:cNvCxnSpPr>
            <p:nvPr/>
          </p:nvCxnSpPr>
          <p:spPr>
            <a:xfrm>
              <a:off x="4357686" y="3822703"/>
              <a:ext cx="571504" cy="35719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77" name="Straight Arrow Connector 176">
              <a:extLst>
                <a:ext uri="{FF2B5EF4-FFF2-40B4-BE49-F238E27FC236}">
                  <a16:creationId xmlns:a16="http://schemas.microsoft.com/office/drawing/2014/main" id="{378C53C2-609B-4B49-A3A4-11302C477F34}"/>
                </a:ext>
              </a:extLst>
            </p:cNvPr>
            <p:cNvCxnSpPr>
              <a:stCxn id="137" idx="6"/>
              <a:endCxn id="164" idx="2"/>
            </p:cNvCxnSpPr>
            <p:nvPr/>
          </p:nvCxnSpPr>
          <p:spPr>
            <a:xfrm>
              <a:off x="4357686" y="5251462"/>
              <a:ext cx="571504"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78" name="Straight Arrow Connector 177">
              <a:extLst>
                <a:ext uri="{FF2B5EF4-FFF2-40B4-BE49-F238E27FC236}">
                  <a16:creationId xmlns:a16="http://schemas.microsoft.com/office/drawing/2014/main" id="{9814840A-44AE-4461-B6EA-44C6308623AF}"/>
                </a:ext>
              </a:extLst>
            </p:cNvPr>
            <p:cNvCxnSpPr>
              <a:stCxn id="137" idx="6"/>
              <a:endCxn id="165" idx="2"/>
            </p:cNvCxnSpPr>
            <p:nvPr/>
          </p:nvCxnSpPr>
          <p:spPr>
            <a:xfrm>
              <a:off x="4357686" y="5251462"/>
              <a:ext cx="571504" cy="35719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79" name="Straight Arrow Connector 178">
              <a:extLst>
                <a:ext uri="{FF2B5EF4-FFF2-40B4-BE49-F238E27FC236}">
                  <a16:creationId xmlns:a16="http://schemas.microsoft.com/office/drawing/2014/main" id="{E83D24AB-52F3-438C-9321-76EF845D58A4}"/>
                </a:ext>
              </a:extLst>
            </p:cNvPr>
            <p:cNvCxnSpPr>
              <a:stCxn id="139" idx="6"/>
              <a:endCxn id="166" idx="2"/>
            </p:cNvCxnSpPr>
            <p:nvPr/>
          </p:nvCxnSpPr>
          <p:spPr>
            <a:xfrm>
              <a:off x="4357686" y="5965842"/>
              <a:ext cx="571504"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grpSp>
        <p:nvGrpSpPr>
          <p:cNvPr id="15" name="Group 690">
            <a:extLst>
              <a:ext uri="{FF2B5EF4-FFF2-40B4-BE49-F238E27FC236}">
                <a16:creationId xmlns:a16="http://schemas.microsoft.com/office/drawing/2014/main" id="{579F670B-08E5-4222-BACD-D6264FE41CB1}"/>
              </a:ext>
            </a:extLst>
          </p:cNvPr>
          <p:cNvGrpSpPr>
            <a:grpSpLocks/>
          </p:cNvGrpSpPr>
          <p:nvPr/>
        </p:nvGrpSpPr>
        <p:grpSpPr bwMode="auto">
          <a:xfrm>
            <a:off x="7096125" y="1571627"/>
            <a:ext cx="857250" cy="4500563"/>
            <a:chOff x="5072066" y="1571612"/>
            <a:chExt cx="857256" cy="4500594"/>
          </a:xfrm>
        </p:grpSpPr>
        <p:sp>
          <p:nvSpPr>
            <p:cNvPr id="181" name="Oval 180">
              <a:extLst>
                <a:ext uri="{FF2B5EF4-FFF2-40B4-BE49-F238E27FC236}">
                  <a16:creationId xmlns:a16="http://schemas.microsoft.com/office/drawing/2014/main" id="{8B00D644-D117-4BE8-82CD-098E68892D40}"/>
                </a:ext>
              </a:extLst>
            </p:cNvPr>
            <p:cNvSpPr/>
            <p:nvPr/>
          </p:nvSpPr>
          <p:spPr>
            <a:xfrm>
              <a:off x="5715009" y="1571612"/>
              <a:ext cx="214313" cy="214314"/>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82" name="Oval 181">
              <a:extLst>
                <a:ext uri="{FF2B5EF4-FFF2-40B4-BE49-F238E27FC236}">
                  <a16:creationId xmlns:a16="http://schemas.microsoft.com/office/drawing/2014/main" id="{D54ECDD9-F361-426A-85A8-FECF26A4B4B9}"/>
                </a:ext>
              </a:extLst>
            </p:cNvPr>
            <p:cNvSpPr/>
            <p:nvPr/>
          </p:nvSpPr>
          <p:spPr>
            <a:xfrm>
              <a:off x="5715009" y="1928802"/>
              <a:ext cx="214313" cy="214313"/>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83" name="Oval 182">
              <a:extLst>
                <a:ext uri="{FF2B5EF4-FFF2-40B4-BE49-F238E27FC236}">
                  <a16:creationId xmlns:a16="http://schemas.microsoft.com/office/drawing/2014/main" id="{1C0F4BBD-5CED-4387-BD25-035EF8575F78}"/>
                </a:ext>
              </a:extLst>
            </p:cNvPr>
            <p:cNvSpPr/>
            <p:nvPr/>
          </p:nvSpPr>
          <p:spPr>
            <a:xfrm>
              <a:off x="5715009" y="2285992"/>
              <a:ext cx="214313" cy="214314"/>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84" name="Oval 183">
              <a:extLst>
                <a:ext uri="{FF2B5EF4-FFF2-40B4-BE49-F238E27FC236}">
                  <a16:creationId xmlns:a16="http://schemas.microsoft.com/office/drawing/2014/main" id="{3DD91904-7994-4511-B68A-9E49573A6BBD}"/>
                </a:ext>
              </a:extLst>
            </p:cNvPr>
            <p:cNvSpPr/>
            <p:nvPr/>
          </p:nvSpPr>
          <p:spPr>
            <a:xfrm>
              <a:off x="5715009" y="2643182"/>
              <a:ext cx="214313" cy="214313"/>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85" name="Oval 184">
              <a:extLst>
                <a:ext uri="{FF2B5EF4-FFF2-40B4-BE49-F238E27FC236}">
                  <a16:creationId xmlns:a16="http://schemas.microsoft.com/office/drawing/2014/main" id="{15CDB8BE-F6BE-411B-8E26-12DEE3B8D63F}"/>
                </a:ext>
              </a:extLst>
            </p:cNvPr>
            <p:cNvSpPr/>
            <p:nvPr/>
          </p:nvSpPr>
          <p:spPr>
            <a:xfrm>
              <a:off x="5715009" y="3000372"/>
              <a:ext cx="214313" cy="214314"/>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86" name="Oval 185">
              <a:extLst>
                <a:ext uri="{FF2B5EF4-FFF2-40B4-BE49-F238E27FC236}">
                  <a16:creationId xmlns:a16="http://schemas.microsoft.com/office/drawing/2014/main" id="{61A25496-CC80-49DC-B9A4-C9581D4F1F35}"/>
                </a:ext>
              </a:extLst>
            </p:cNvPr>
            <p:cNvSpPr/>
            <p:nvPr/>
          </p:nvSpPr>
          <p:spPr>
            <a:xfrm>
              <a:off x="5715009" y="3357562"/>
              <a:ext cx="214313" cy="214313"/>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87" name="Oval 186">
              <a:extLst>
                <a:ext uri="{FF2B5EF4-FFF2-40B4-BE49-F238E27FC236}">
                  <a16:creationId xmlns:a16="http://schemas.microsoft.com/office/drawing/2014/main" id="{3945B341-5F4A-48C3-ACFB-E8565F4ADCCC}"/>
                </a:ext>
              </a:extLst>
            </p:cNvPr>
            <p:cNvSpPr/>
            <p:nvPr/>
          </p:nvSpPr>
          <p:spPr>
            <a:xfrm>
              <a:off x="5715009" y="3714752"/>
              <a:ext cx="214313" cy="214314"/>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88" name="Oval 187">
              <a:extLst>
                <a:ext uri="{FF2B5EF4-FFF2-40B4-BE49-F238E27FC236}">
                  <a16:creationId xmlns:a16="http://schemas.microsoft.com/office/drawing/2014/main" id="{E0C7D682-62CC-4B03-B259-921184F9C6EF}"/>
                </a:ext>
              </a:extLst>
            </p:cNvPr>
            <p:cNvSpPr/>
            <p:nvPr/>
          </p:nvSpPr>
          <p:spPr>
            <a:xfrm>
              <a:off x="5715009" y="4071942"/>
              <a:ext cx="214313" cy="214313"/>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89" name="Oval 188">
              <a:extLst>
                <a:ext uri="{FF2B5EF4-FFF2-40B4-BE49-F238E27FC236}">
                  <a16:creationId xmlns:a16="http://schemas.microsoft.com/office/drawing/2014/main" id="{F062BDDD-F81F-4BFA-A4F0-BD551B360875}"/>
                </a:ext>
              </a:extLst>
            </p:cNvPr>
            <p:cNvSpPr/>
            <p:nvPr/>
          </p:nvSpPr>
          <p:spPr>
            <a:xfrm>
              <a:off x="5715009" y="4429132"/>
              <a:ext cx="214313" cy="214314"/>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90" name="Oval 189">
              <a:extLst>
                <a:ext uri="{FF2B5EF4-FFF2-40B4-BE49-F238E27FC236}">
                  <a16:creationId xmlns:a16="http://schemas.microsoft.com/office/drawing/2014/main" id="{CC83DAC9-F522-45D2-B74E-BC8F1BEACB01}"/>
                </a:ext>
              </a:extLst>
            </p:cNvPr>
            <p:cNvSpPr/>
            <p:nvPr/>
          </p:nvSpPr>
          <p:spPr>
            <a:xfrm>
              <a:off x="5715009" y="4786322"/>
              <a:ext cx="214313" cy="214313"/>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91" name="Oval 190">
              <a:extLst>
                <a:ext uri="{FF2B5EF4-FFF2-40B4-BE49-F238E27FC236}">
                  <a16:creationId xmlns:a16="http://schemas.microsoft.com/office/drawing/2014/main" id="{6BC76D86-925B-4F95-91A1-0C28F257D8C6}"/>
                </a:ext>
              </a:extLst>
            </p:cNvPr>
            <p:cNvSpPr/>
            <p:nvPr/>
          </p:nvSpPr>
          <p:spPr>
            <a:xfrm>
              <a:off x="5715009" y="5143512"/>
              <a:ext cx="214313" cy="214314"/>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92" name="Oval 191">
              <a:extLst>
                <a:ext uri="{FF2B5EF4-FFF2-40B4-BE49-F238E27FC236}">
                  <a16:creationId xmlns:a16="http://schemas.microsoft.com/office/drawing/2014/main" id="{60A1988D-1BB6-4796-9867-59DC77F7A905}"/>
                </a:ext>
              </a:extLst>
            </p:cNvPr>
            <p:cNvSpPr/>
            <p:nvPr/>
          </p:nvSpPr>
          <p:spPr>
            <a:xfrm>
              <a:off x="5715009" y="5500702"/>
              <a:ext cx="214313" cy="214313"/>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93" name="Oval 192">
              <a:extLst>
                <a:ext uri="{FF2B5EF4-FFF2-40B4-BE49-F238E27FC236}">
                  <a16:creationId xmlns:a16="http://schemas.microsoft.com/office/drawing/2014/main" id="{0B998FED-965B-46AB-B374-E16CC0E083C7}"/>
                </a:ext>
              </a:extLst>
            </p:cNvPr>
            <p:cNvSpPr/>
            <p:nvPr/>
          </p:nvSpPr>
          <p:spPr>
            <a:xfrm>
              <a:off x="5715009" y="5857892"/>
              <a:ext cx="214313" cy="214314"/>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cxnSp>
          <p:nvCxnSpPr>
            <p:cNvPr id="194" name="Straight Arrow Connector 193">
              <a:extLst>
                <a:ext uri="{FF2B5EF4-FFF2-40B4-BE49-F238E27FC236}">
                  <a16:creationId xmlns:a16="http://schemas.microsoft.com/office/drawing/2014/main" id="{C47121B0-EF4B-4316-97DE-AEB03F55E785}"/>
                </a:ext>
              </a:extLst>
            </p:cNvPr>
            <p:cNvCxnSpPr>
              <a:stCxn id="154" idx="6"/>
              <a:endCxn id="181" idx="2"/>
            </p:cNvCxnSpPr>
            <p:nvPr/>
          </p:nvCxnSpPr>
          <p:spPr>
            <a:xfrm>
              <a:off x="5072066" y="1679563"/>
              <a:ext cx="642943"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95" name="Straight Arrow Connector 194">
              <a:extLst>
                <a:ext uri="{FF2B5EF4-FFF2-40B4-BE49-F238E27FC236}">
                  <a16:creationId xmlns:a16="http://schemas.microsoft.com/office/drawing/2014/main" id="{5E237B1E-9445-4570-9DF4-77EDBFF040B8}"/>
                </a:ext>
              </a:extLst>
            </p:cNvPr>
            <p:cNvCxnSpPr>
              <a:stCxn id="154" idx="6"/>
              <a:endCxn id="182" idx="2"/>
            </p:cNvCxnSpPr>
            <p:nvPr/>
          </p:nvCxnSpPr>
          <p:spPr>
            <a:xfrm>
              <a:off x="5072066" y="1679563"/>
              <a:ext cx="642943" cy="35719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96" name="Straight Arrow Connector 195">
              <a:extLst>
                <a:ext uri="{FF2B5EF4-FFF2-40B4-BE49-F238E27FC236}">
                  <a16:creationId xmlns:a16="http://schemas.microsoft.com/office/drawing/2014/main" id="{FCCD5C5A-7837-4178-8C82-F216F951F562}"/>
                </a:ext>
              </a:extLst>
            </p:cNvPr>
            <p:cNvCxnSpPr>
              <a:stCxn id="156" idx="6"/>
              <a:endCxn id="183" idx="2"/>
            </p:cNvCxnSpPr>
            <p:nvPr/>
          </p:nvCxnSpPr>
          <p:spPr>
            <a:xfrm>
              <a:off x="5072066" y="2393943"/>
              <a:ext cx="642943"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97" name="Straight Arrow Connector 196">
              <a:extLst>
                <a:ext uri="{FF2B5EF4-FFF2-40B4-BE49-F238E27FC236}">
                  <a16:creationId xmlns:a16="http://schemas.microsoft.com/office/drawing/2014/main" id="{621574F8-FB05-4001-BA7F-AA350AE44565}"/>
                </a:ext>
              </a:extLst>
            </p:cNvPr>
            <p:cNvCxnSpPr>
              <a:stCxn id="157" idx="6"/>
              <a:endCxn id="184" idx="2"/>
            </p:cNvCxnSpPr>
            <p:nvPr/>
          </p:nvCxnSpPr>
          <p:spPr>
            <a:xfrm>
              <a:off x="5072066" y="2751133"/>
              <a:ext cx="642943" cy="158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98" name="Straight Arrow Connector 197">
              <a:extLst>
                <a:ext uri="{FF2B5EF4-FFF2-40B4-BE49-F238E27FC236}">
                  <a16:creationId xmlns:a16="http://schemas.microsoft.com/office/drawing/2014/main" id="{4F5C81B3-57AE-41DA-9A64-4B1C549D0D5C}"/>
                </a:ext>
              </a:extLst>
            </p:cNvPr>
            <p:cNvCxnSpPr>
              <a:stCxn id="157" idx="6"/>
              <a:endCxn id="185" idx="2"/>
            </p:cNvCxnSpPr>
            <p:nvPr/>
          </p:nvCxnSpPr>
          <p:spPr>
            <a:xfrm>
              <a:off x="5072066" y="2751133"/>
              <a:ext cx="642943" cy="35718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99" name="Straight Arrow Connector 198">
              <a:extLst>
                <a:ext uri="{FF2B5EF4-FFF2-40B4-BE49-F238E27FC236}">
                  <a16:creationId xmlns:a16="http://schemas.microsoft.com/office/drawing/2014/main" id="{3590622C-DABC-4FA5-B365-EB623172735E}"/>
                </a:ext>
              </a:extLst>
            </p:cNvPr>
            <p:cNvCxnSpPr>
              <a:stCxn id="159" idx="6"/>
              <a:endCxn id="186" idx="2"/>
            </p:cNvCxnSpPr>
            <p:nvPr/>
          </p:nvCxnSpPr>
          <p:spPr>
            <a:xfrm>
              <a:off x="5072066" y="3465513"/>
              <a:ext cx="642943" cy="158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00" name="Straight Arrow Connector 199">
              <a:extLst>
                <a:ext uri="{FF2B5EF4-FFF2-40B4-BE49-F238E27FC236}">
                  <a16:creationId xmlns:a16="http://schemas.microsoft.com/office/drawing/2014/main" id="{203FB6EC-D342-4E5F-B5B4-126DADF92AFA}"/>
                </a:ext>
              </a:extLst>
            </p:cNvPr>
            <p:cNvCxnSpPr>
              <a:stCxn id="160" idx="6"/>
              <a:endCxn id="187" idx="2"/>
            </p:cNvCxnSpPr>
            <p:nvPr/>
          </p:nvCxnSpPr>
          <p:spPr>
            <a:xfrm>
              <a:off x="5072066" y="3822703"/>
              <a:ext cx="642943"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01" name="Straight Arrow Connector 200">
              <a:extLst>
                <a:ext uri="{FF2B5EF4-FFF2-40B4-BE49-F238E27FC236}">
                  <a16:creationId xmlns:a16="http://schemas.microsoft.com/office/drawing/2014/main" id="{0C64893D-A11A-4AD4-8C2C-87E3D8D3AF75}"/>
                </a:ext>
              </a:extLst>
            </p:cNvPr>
            <p:cNvCxnSpPr>
              <a:stCxn id="161" idx="6"/>
              <a:endCxn id="188" idx="2"/>
            </p:cNvCxnSpPr>
            <p:nvPr/>
          </p:nvCxnSpPr>
          <p:spPr>
            <a:xfrm>
              <a:off x="5072066" y="4179893"/>
              <a:ext cx="642943" cy="158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02" name="Straight Arrow Connector 201">
              <a:extLst>
                <a:ext uri="{FF2B5EF4-FFF2-40B4-BE49-F238E27FC236}">
                  <a16:creationId xmlns:a16="http://schemas.microsoft.com/office/drawing/2014/main" id="{F80266A4-DB3B-4262-A7F3-EAEAEB5DD44A}"/>
                </a:ext>
              </a:extLst>
            </p:cNvPr>
            <p:cNvCxnSpPr>
              <a:stCxn id="161" idx="6"/>
              <a:endCxn id="189" idx="2"/>
            </p:cNvCxnSpPr>
            <p:nvPr/>
          </p:nvCxnSpPr>
          <p:spPr>
            <a:xfrm>
              <a:off x="5072066" y="4179893"/>
              <a:ext cx="642943" cy="35718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03" name="Straight Arrow Connector 202">
              <a:extLst>
                <a:ext uri="{FF2B5EF4-FFF2-40B4-BE49-F238E27FC236}">
                  <a16:creationId xmlns:a16="http://schemas.microsoft.com/office/drawing/2014/main" id="{1289B5A1-3E55-4DE4-894E-7288A20F227E}"/>
                </a:ext>
              </a:extLst>
            </p:cNvPr>
            <p:cNvCxnSpPr>
              <a:stCxn id="163" idx="6"/>
              <a:endCxn id="190" idx="2"/>
            </p:cNvCxnSpPr>
            <p:nvPr/>
          </p:nvCxnSpPr>
          <p:spPr>
            <a:xfrm>
              <a:off x="5072066" y="4894273"/>
              <a:ext cx="642943" cy="158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04" name="Straight Arrow Connector 203">
              <a:extLst>
                <a:ext uri="{FF2B5EF4-FFF2-40B4-BE49-F238E27FC236}">
                  <a16:creationId xmlns:a16="http://schemas.microsoft.com/office/drawing/2014/main" id="{E0653EAA-500F-48F5-B08C-CD6D6E093E68}"/>
                </a:ext>
              </a:extLst>
            </p:cNvPr>
            <p:cNvCxnSpPr>
              <a:stCxn id="163" idx="6"/>
              <a:endCxn id="191" idx="2"/>
            </p:cNvCxnSpPr>
            <p:nvPr/>
          </p:nvCxnSpPr>
          <p:spPr>
            <a:xfrm>
              <a:off x="5072066" y="4894273"/>
              <a:ext cx="642943" cy="35718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05" name="Straight Arrow Connector 204">
              <a:extLst>
                <a:ext uri="{FF2B5EF4-FFF2-40B4-BE49-F238E27FC236}">
                  <a16:creationId xmlns:a16="http://schemas.microsoft.com/office/drawing/2014/main" id="{2E435D83-9677-4319-8645-0F611603D035}"/>
                </a:ext>
              </a:extLst>
            </p:cNvPr>
            <p:cNvCxnSpPr>
              <a:stCxn id="165" idx="6"/>
              <a:endCxn id="192" idx="2"/>
            </p:cNvCxnSpPr>
            <p:nvPr/>
          </p:nvCxnSpPr>
          <p:spPr>
            <a:xfrm>
              <a:off x="5072066" y="5608653"/>
              <a:ext cx="642943" cy="158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06" name="Straight Arrow Connector 205">
              <a:extLst>
                <a:ext uri="{FF2B5EF4-FFF2-40B4-BE49-F238E27FC236}">
                  <a16:creationId xmlns:a16="http://schemas.microsoft.com/office/drawing/2014/main" id="{ED5ADA4A-3708-467A-BAEC-1B00EBFD8184}"/>
                </a:ext>
              </a:extLst>
            </p:cNvPr>
            <p:cNvCxnSpPr>
              <a:stCxn id="165" idx="6"/>
              <a:endCxn id="193" idx="2"/>
            </p:cNvCxnSpPr>
            <p:nvPr/>
          </p:nvCxnSpPr>
          <p:spPr>
            <a:xfrm>
              <a:off x="5072066" y="5608653"/>
              <a:ext cx="642943" cy="35718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grpSp>
        <p:nvGrpSpPr>
          <p:cNvPr id="16" name="Group 691">
            <a:extLst>
              <a:ext uri="{FF2B5EF4-FFF2-40B4-BE49-F238E27FC236}">
                <a16:creationId xmlns:a16="http://schemas.microsoft.com/office/drawing/2014/main" id="{E189D46F-B29C-4F41-8046-02CC3C6BEC7A}"/>
              </a:ext>
            </a:extLst>
          </p:cNvPr>
          <p:cNvGrpSpPr>
            <a:grpSpLocks/>
          </p:cNvGrpSpPr>
          <p:nvPr/>
        </p:nvGrpSpPr>
        <p:grpSpPr bwMode="auto">
          <a:xfrm>
            <a:off x="7850188" y="1571627"/>
            <a:ext cx="889000" cy="4500563"/>
            <a:chOff x="5826499" y="1571612"/>
            <a:chExt cx="888641" cy="4500594"/>
          </a:xfrm>
        </p:grpSpPr>
        <p:sp>
          <p:nvSpPr>
            <p:cNvPr id="208" name="Oval 207">
              <a:extLst>
                <a:ext uri="{FF2B5EF4-FFF2-40B4-BE49-F238E27FC236}">
                  <a16:creationId xmlns:a16="http://schemas.microsoft.com/office/drawing/2014/main" id="{796CFA66-515A-4958-AF27-52BD32BC1B96}"/>
                </a:ext>
              </a:extLst>
            </p:cNvPr>
            <p:cNvSpPr/>
            <p:nvPr/>
          </p:nvSpPr>
          <p:spPr>
            <a:xfrm>
              <a:off x="6500914" y="1571612"/>
              <a:ext cx="214226" cy="214314"/>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09" name="Oval 208">
              <a:extLst>
                <a:ext uri="{FF2B5EF4-FFF2-40B4-BE49-F238E27FC236}">
                  <a16:creationId xmlns:a16="http://schemas.microsoft.com/office/drawing/2014/main" id="{AE91B10A-F156-44BA-9AF0-15E8B8764CF6}"/>
                </a:ext>
              </a:extLst>
            </p:cNvPr>
            <p:cNvSpPr/>
            <p:nvPr/>
          </p:nvSpPr>
          <p:spPr>
            <a:xfrm>
              <a:off x="6500914" y="1928802"/>
              <a:ext cx="214226" cy="214313"/>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10" name="Oval 209">
              <a:extLst>
                <a:ext uri="{FF2B5EF4-FFF2-40B4-BE49-F238E27FC236}">
                  <a16:creationId xmlns:a16="http://schemas.microsoft.com/office/drawing/2014/main" id="{5EDCFD44-EBDA-49B1-B84B-29EF137A2601}"/>
                </a:ext>
              </a:extLst>
            </p:cNvPr>
            <p:cNvSpPr/>
            <p:nvPr/>
          </p:nvSpPr>
          <p:spPr>
            <a:xfrm>
              <a:off x="6500914" y="2285992"/>
              <a:ext cx="214226" cy="214314"/>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11" name="Oval 210">
              <a:extLst>
                <a:ext uri="{FF2B5EF4-FFF2-40B4-BE49-F238E27FC236}">
                  <a16:creationId xmlns:a16="http://schemas.microsoft.com/office/drawing/2014/main" id="{880F6B42-359C-4A0B-AE05-DFD7B43D2459}"/>
                </a:ext>
              </a:extLst>
            </p:cNvPr>
            <p:cNvSpPr/>
            <p:nvPr/>
          </p:nvSpPr>
          <p:spPr>
            <a:xfrm>
              <a:off x="6500914" y="2643182"/>
              <a:ext cx="214226" cy="214313"/>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12" name="Oval 211">
              <a:extLst>
                <a:ext uri="{FF2B5EF4-FFF2-40B4-BE49-F238E27FC236}">
                  <a16:creationId xmlns:a16="http://schemas.microsoft.com/office/drawing/2014/main" id="{1B862545-9FEE-411A-96D3-F31368EC480C}"/>
                </a:ext>
              </a:extLst>
            </p:cNvPr>
            <p:cNvSpPr/>
            <p:nvPr/>
          </p:nvSpPr>
          <p:spPr>
            <a:xfrm>
              <a:off x="6500914" y="3000372"/>
              <a:ext cx="214226" cy="214314"/>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13" name="Oval 212">
              <a:extLst>
                <a:ext uri="{FF2B5EF4-FFF2-40B4-BE49-F238E27FC236}">
                  <a16:creationId xmlns:a16="http://schemas.microsoft.com/office/drawing/2014/main" id="{E02D0C77-698D-4F07-9CED-4EE3D8FBF111}"/>
                </a:ext>
              </a:extLst>
            </p:cNvPr>
            <p:cNvSpPr/>
            <p:nvPr/>
          </p:nvSpPr>
          <p:spPr>
            <a:xfrm>
              <a:off x="6500914" y="3357562"/>
              <a:ext cx="214226" cy="214313"/>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14" name="Oval 213">
              <a:extLst>
                <a:ext uri="{FF2B5EF4-FFF2-40B4-BE49-F238E27FC236}">
                  <a16:creationId xmlns:a16="http://schemas.microsoft.com/office/drawing/2014/main" id="{889C4B8B-8FD4-4354-B6B3-369036D53A79}"/>
                </a:ext>
              </a:extLst>
            </p:cNvPr>
            <p:cNvSpPr/>
            <p:nvPr/>
          </p:nvSpPr>
          <p:spPr>
            <a:xfrm>
              <a:off x="6500914" y="3714752"/>
              <a:ext cx="214226" cy="214314"/>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15" name="Oval 214">
              <a:extLst>
                <a:ext uri="{FF2B5EF4-FFF2-40B4-BE49-F238E27FC236}">
                  <a16:creationId xmlns:a16="http://schemas.microsoft.com/office/drawing/2014/main" id="{53AA32FF-C402-44B6-9D65-ECEE751FD513}"/>
                </a:ext>
              </a:extLst>
            </p:cNvPr>
            <p:cNvSpPr/>
            <p:nvPr/>
          </p:nvSpPr>
          <p:spPr>
            <a:xfrm>
              <a:off x="6500914" y="4071942"/>
              <a:ext cx="214226" cy="214313"/>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16" name="Oval 215">
              <a:extLst>
                <a:ext uri="{FF2B5EF4-FFF2-40B4-BE49-F238E27FC236}">
                  <a16:creationId xmlns:a16="http://schemas.microsoft.com/office/drawing/2014/main" id="{B85BB980-89AA-4561-BBAB-2CFF77253712}"/>
                </a:ext>
              </a:extLst>
            </p:cNvPr>
            <p:cNvSpPr/>
            <p:nvPr/>
          </p:nvSpPr>
          <p:spPr>
            <a:xfrm>
              <a:off x="6500914" y="4429132"/>
              <a:ext cx="214226" cy="214314"/>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17" name="Oval 216">
              <a:extLst>
                <a:ext uri="{FF2B5EF4-FFF2-40B4-BE49-F238E27FC236}">
                  <a16:creationId xmlns:a16="http://schemas.microsoft.com/office/drawing/2014/main" id="{29D8942A-C31E-4AD4-BAC2-6E1B7F321161}"/>
                </a:ext>
              </a:extLst>
            </p:cNvPr>
            <p:cNvSpPr/>
            <p:nvPr/>
          </p:nvSpPr>
          <p:spPr>
            <a:xfrm>
              <a:off x="6500914" y="4786322"/>
              <a:ext cx="214226" cy="214313"/>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18" name="Oval 217">
              <a:extLst>
                <a:ext uri="{FF2B5EF4-FFF2-40B4-BE49-F238E27FC236}">
                  <a16:creationId xmlns:a16="http://schemas.microsoft.com/office/drawing/2014/main" id="{35D79B80-8818-4FC0-9B40-E20B2008345F}"/>
                </a:ext>
              </a:extLst>
            </p:cNvPr>
            <p:cNvSpPr/>
            <p:nvPr/>
          </p:nvSpPr>
          <p:spPr>
            <a:xfrm>
              <a:off x="6500914" y="5143512"/>
              <a:ext cx="214226" cy="214314"/>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19" name="Oval 218">
              <a:extLst>
                <a:ext uri="{FF2B5EF4-FFF2-40B4-BE49-F238E27FC236}">
                  <a16:creationId xmlns:a16="http://schemas.microsoft.com/office/drawing/2014/main" id="{3F9CD5A6-A527-45F1-8C61-5AE12E4FC049}"/>
                </a:ext>
              </a:extLst>
            </p:cNvPr>
            <p:cNvSpPr/>
            <p:nvPr/>
          </p:nvSpPr>
          <p:spPr>
            <a:xfrm>
              <a:off x="6500914" y="5500702"/>
              <a:ext cx="214226" cy="214313"/>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20" name="Oval 219">
              <a:extLst>
                <a:ext uri="{FF2B5EF4-FFF2-40B4-BE49-F238E27FC236}">
                  <a16:creationId xmlns:a16="http://schemas.microsoft.com/office/drawing/2014/main" id="{3EBDC16F-2CB1-47A5-94BB-B636AFFD2A9B}"/>
                </a:ext>
              </a:extLst>
            </p:cNvPr>
            <p:cNvSpPr/>
            <p:nvPr/>
          </p:nvSpPr>
          <p:spPr>
            <a:xfrm>
              <a:off x="6500914" y="5857892"/>
              <a:ext cx="214226" cy="214314"/>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cxnSp>
          <p:nvCxnSpPr>
            <p:cNvPr id="221" name="Straight Arrow Connector 220">
              <a:extLst>
                <a:ext uri="{FF2B5EF4-FFF2-40B4-BE49-F238E27FC236}">
                  <a16:creationId xmlns:a16="http://schemas.microsoft.com/office/drawing/2014/main" id="{01AD6065-276B-4147-A914-C8503D8DE9F0}"/>
                </a:ext>
              </a:extLst>
            </p:cNvPr>
            <p:cNvCxnSpPr>
              <a:stCxn id="181" idx="6"/>
              <a:endCxn id="208" idx="2"/>
            </p:cNvCxnSpPr>
            <p:nvPr/>
          </p:nvCxnSpPr>
          <p:spPr>
            <a:xfrm>
              <a:off x="5858236" y="1679563"/>
              <a:ext cx="642677"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2" name="Straight Arrow Connector 221">
              <a:extLst>
                <a:ext uri="{FF2B5EF4-FFF2-40B4-BE49-F238E27FC236}">
                  <a16:creationId xmlns:a16="http://schemas.microsoft.com/office/drawing/2014/main" id="{1BA32F23-8D64-4275-A95A-91DE2607965F}"/>
                </a:ext>
              </a:extLst>
            </p:cNvPr>
            <p:cNvCxnSpPr>
              <a:stCxn id="181" idx="6"/>
              <a:endCxn id="209" idx="2"/>
            </p:cNvCxnSpPr>
            <p:nvPr/>
          </p:nvCxnSpPr>
          <p:spPr>
            <a:xfrm>
              <a:off x="5858236" y="1679563"/>
              <a:ext cx="642677" cy="35719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3" name="Straight Arrow Connector 222">
              <a:extLst>
                <a:ext uri="{FF2B5EF4-FFF2-40B4-BE49-F238E27FC236}">
                  <a16:creationId xmlns:a16="http://schemas.microsoft.com/office/drawing/2014/main" id="{9430FA48-4D0D-4B7A-BE93-CE712EF655D0}"/>
                </a:ext>
              </a:extLst>
            </p:cNvPr>
            <p:cNvCxnSpPr>
              <a:stCxn id="181" idx="6"/>
              <a:endCxn id="210" idx="2"/>
            </p:cNvCxnSpPr>
            <p:nvPr/>
          </p:nvCxnSpPr>
          <p:spPr>
            <a:xfrm>
              <a:off x="5858236" y="1679563"/>
              <a:ext cx="642677" cy="71438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4" name="Straight Arrow Connector 223">
              <a:extLst>
                <a:ext uri="{FF2B5EF4-FFF2-40B4-BE49-F238E27FC236}">
                  <a16:creationId xmlns:a16="http://schemas.microsoft.com/office/drawing/2014/main" id="{6C6F7C25-0BFA-4220-95C4-0735E9E6BA6D}"/>
                </a:ext>
              </a:extLst>
            </p:cNvPr>
            <p:cNvCxnSpPr>
              <a:stCxn id="184" idx="6"/>
              <a:endCxn id="211" idx="2"/>
            </p:cNvCxnSpPr>
            <p:nvPr/>
          </p:nvCxnSpPr>
          <p:spPr>
            <a:xfrm>
              <a:off x="5858236" y="2751133"/>
              <a:ext cx="642677" cy="158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5" name="Straight Arrow Connector 224">
              <a:extLst>
                <a:ext uri="{FF2B5EF4-FFF2-40B4-BE49-F238E27FC236}">
                  <a16:creationId xmlns:a16="http://schemas.microsoft.com/office/drawing/2014/main" id="{DB1A0CAA-7FEF-4658-A3D2-1F4AE23B7C42}"/>
                </a:ext>
              </a:extLst>
            </p:cNvPr>
            <p:cNvCxnSpPr>
              <a:stCxn id="185" idx="6"/>
              <a:endCxn id="212" idx="2"/>
            </p:cNvCxnSpPr>
            <p:nvPr/>
          </p:nvCxnSpPr>
          <p:spPr>
            <a:xfrm>
              <a:off x="5858236" y="3108323"/>
              <a:ext cx="642677"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6" name="Straight Arrow Connector 225">
              <a:extLst>
                <a:ext uri="{FF2B5EF4-FFF2-40B4-BE49-F238E27FC236}">
                  <a16:creationId xmlns:a16="http://schemas.microsoft.com/office/drawing/2014/main" id="{F3649EE8-852B-486A-9971-997E8C5703EE}"/>
                </a:ext>
              </a:extLst>
            </p:cNvPr>
            <p:cNvCxnSpPr>
              <a:stCxn id="185" idx="6"/>
              <a:endCxn id="213" idx="2"/>
            </p:cNvCxnSpPr>
            <p:nvPr/>
          </p:nvCxnSpPr>
          <p:spPr>
            <a:xfrm>
              <a:off x="5858236" y="3108323"/>
              <a:ext cx="642677" cy="35719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7" name="Straight Arrow Connector 226">
              <a:extLst>
                <a:ext uri="{FF2B5EF4-FFF2-40B4-BE49-F238E27FC236}">
                  <a16:creationId xmlns:a16="http://schemas.microsoft.com/office/drawing/2014/main" id="{7CBFCC9E-A3FD-41A6-9964-96B8C97BEE7A}"/>
                </a:ext>
              </a:extLst>
            </p:cNvPr>
            <p:cNvCxnSpPr>
              <a:stCxn id="187" idx="6"/>
              <a:endCxn id="214" idx="2"/>
            </p:cNvCxnSpPr>
            <p:nvPr/>
          </p:nvCxnSpPr>
          <p:spPr>
            <a:xfrm>
              <a:off x="5858236" y="3822703"/>
              <a:ext cx="642677"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8" name="Straight Arrow Connector 227">
              <a:extLst>
                <a:ext uri="{FF2B5EF4-FFF2-40B4-BE49-F238E27FC236}">
                  <a16:creationId xmlns:a16="http://schemas.microsoft.com/office/drawing/2014/main" id="{D8F865AB-209D-43C3-AD02-72B1DD11EA8F}"/>
                </a:ext>
              </a:extLst>
            </p:cNvPr>
            <p:cNvCxnSpPr>
              <a:stCxn id="187" idx="6"/>
              <a:endCxn id="215" idx="2"/>
            </p:cNvCxnSpPr>
            <p:nvPr/>
          </p:nvCxnSpPr>
          <p:spPr>
            <a:xfrm>
              <a:off x="5858236" y="3822703"/>
              <a:ext cx="642677" cy="35719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9" name="Straight Arrow Connector 228">
              <a:extLst>
                <a:ext uri="{FF2B5EF4-FFF2-40B4-BE49-F238E27FC236}">
                  <a16:creationId xmlns:a16="http://schemas.microsoft.com/office/drawing/2014/main" id="{41D70182-9EF1-4E35-AA1B-C663DF32D2F3}"/>
                </a:ext>
              </a:extLst>
            </p:cNvPr>
            <p:cNvCxnSpPr>
              <a:stCxn id="189" idx="6"/>
              <a:endCxn id="216" idx="2"/>
            </p:cNvCxnSpPr>
            <p:nvPr/>
          </p:nvCxnSpPr>
          <p:spPr>
            <a:xfrm>
              <a:off x="5858236" y="4537082"/>
              <a:ext cx="642677"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30" name="Straight Arrow Connector 229">
              <a:extLst>
                <a:ext uri="{FF2B5EF4-FFF2-40B4-BE49-F238E27FC236}">
                  <a16:creationId xmlns:a16="http://schemas.microsoft.com/office/drawing/2014/main" id="{8CD01FA9-A43E-481D-A38A-7125D128D031}"/>
                </a:ext>
              </a:extLst>
            </p:cNvPr>
            <p:cNvCxnSpPr>
              <a:stCxn id="190" idx="6"/>
              <a:endCxn id="217" idx="2"/>
            </p:cNvCxnSpPr>
            <p:nvPr/>
          </p:nvCxnSpPr>
          <p:spPr>
            <a:xfrm>
              <a:off x="5858236" y="4894273"/>
              <a:ext cx="642677" cy="158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31" name="Straight Arrow Connector 230">
              <a:extLst>
                <a:ext uri="{FF2B5EF4-FFF2-40B4-BE49-F238E27FC236}">
                  <a16:creationId xmlns:a16="http://schemas.microsoft.com/office/drawing/2014/main" id="{9AA3940F-8EF7-4640-9BB6-FE6E4C3274E6}"/>
                </a:ext>
              </a:extLst>
            </p:cNvPr>
            <p:cNvCxnSpPr>
              <a:stCxn id="190" idx="6"/>
              <a:endCxn id="218" idx="2"/>
            </p:cNvCxnSpPr>
            <p:nvPr/>
          </p:nvCxnSpPr>
          <p:spPr>
            <a:xfrm>
              <a:off x="5858236" y="4894273"/>
              <a:ext cx="642677" cy="35718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32" name="Straight Arrow Connector 231">
              <a:extLst>
                <a:ext uri="{FF2B5EF4-FFF2-40B4-BE49-F238E27FC236}">
                  <a16:creationId xmlns:a16="http://schemas.microsoft.com/office/drawing/2014/main" id="{1546AB81-3249-45D8-A171-6231F3768795}"/>
                </a:ext>
              </a:extLst>
            </p:cNvPr>
            <p:cNvCxnSpPr>
              <a:stCxn id="191" idx="5"/>
              <a:endCxn id="219" idx="2"/>
            </p:cNvCxnSpPr>
            <p:nvPr/>
          </p:nvCxnSpPr>
          <p:spPr>
            <a:xfrm rot="16200000" flipH="1">
              <a:off x="6023212" y="5129363"/>
              <a:ext cx="280989" cy="67441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33" name="Straight Arrow Connector 232">
              <a:extLst>
                <a:ext uri="{FF2B5EF4-FFF2-40B4-BE49-F238E27FC236}">
                  <a16:creationId xmlns:a16="http://schemas.microsoft.com/office/drawing/2014/main" id="{84B16DC1-8C45-47C9-8696-F24D190FCEE6}"/>
                </a:ext>
              </a:extLst>
            </p:cNvPr>
            <p:cNvCxnSpPr>
              <a:stCxn id="192" idx="6"/>
              <a:endCxn id="220" idx="2"/>
            </p:cNvCxnSpPr>
            <p:nvPr/>
          </p:nvCxnSpPr>
          <p:spPr>
            <a:xfrm>
              <a:off x="5858236" y="5608653"/>
              <a:ext cx="642677" cy="35718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grpSp>
        <p:nvGrpSpPr>
          <p:cNvPr id="17" name="Group 692">
            <a:extLst>
              <a:ext uri="{FF2B5EF4-FFF2-40B4-BE49-F238E27FC236}">
                <a16:creationId xmlns:a16="http://schemas.microsoft.com/office/drawing/2014/main" id="{B156966F-8ECF-44AD-BAFC-53C919CDD3EB}"/>
              </a:ext>
            </a:extLst>
          </p:cNvPr>
          <p:cNvGrpSpPr>
            <a:grpSpLocks/>
          </p:cNvGrpSpPr>
          <p:nvPr/>
        </p:nvGrpSpPr>
        <p:grpSpPr bwMode="auto">
          <a:xfrm>
            <a:off x="8667750" y="1571627"/>
            <a:ext cx="928688" cy="4500563"/>
            <a:chOff x="6643702" y="1571612"/>
            <a:chExt cx="928694" cy="4500594"/>
          </a:xfrm>
        </p:grpSpPr>
        <p:sp>
          <p:nvSpPr>
            <p:cNvPr id="235" name="Oval 234">
              <a:extLst>
                <a:ext uri="{FF2B5EF4-FFF2-40B4-BE49-F238E27FC236}">
                  <a16:creationId xmlns:a16="http://schemas.microsoft.com/office/drawing/2014/main" id="{310DD013-7EFA-457F-8E54-F3434869B9A3}"/>
                </a:ext>
              </a:extLst>
            </p:cNvPr>
            <p:cNvSpPr/>
            <p:nvPr/>
          </p:nvSpPr>
          <p:spPr>
            <a:xfrm>
              <a:off x="7358082" y="1571612"/>
              <a:ext cx="214314" cy="214314"/>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36" name="Oval 235">
              <a:extLst>
                <a:ext uri="{FF2B5EF4-FFF2-40B4-BE49-F238E27FC236}">
                  <a16:creationId xmlns:a16="http://schemas.microsoft.com/office/drawing/2014/main" id="{DA2931CF-BD0B-4B4A-A346-27271FC01A49}"/>
                </a:ext>
              </a:extLst>
            </p:cNvPr>
            <p:cNvSpPr/>
            <p:nvPr/>
          </p:nvSpPr>
          <p:spPr>
            <a:xfrm>
              <a:off x="7358082" y="1928802"/>
              <a:ext cx="214314" cy="214313"/>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37" name="Oval 236">
              <a:extLst>
                <a:ext uri="{FF2B5EF4-FFF2-40B4-BE49-F238E27FC236}">
                  <a16:creationId xmlns:a16="http://schemas.microsoft.com/office/drawing/2014/main" id="{3CA42B4E-DFD5-489E-AFE0-53D7F54BDD35}"/>
                </a:ext>
              </a:extLst>
            </p:cNvPr>
            <p:cNvSpPr/>
            <p:nvPr/>
          </p:nvSpPr>
          <p:spPr>
            <a:xfrm>
              <a:off x="7358082" y="2285992"/>
              <a:ext cx="214314" cy="214314"/>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38" name="Oval 237">
              <a:extLst>
                <a:ext uri="{FF2B5EF4-FFF2-40B4-BE49-F238E27FC236}">
                  <a16:creationId xmlns:a16="http://schemas.microsoft.com/office/drawing/2014/main" id="{2D13AD82-4800-45F5-A4BE-B9DC5F82EB73}"/>
                </a:ext>
              </a:extLst>
            </p:cNvPr>
            <p:cNvSpPr/>
            <p:nvPr/>
          </p:nvSpPr>
          <p:spPr>
            <a:xfrm>
              <a:off x="7358082" y="2643182"/>
              <a:ext cx="214314" cy="214313"/>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39" name="Oval 238">
              <a:extLst>
                <a:ext uri="{FF2B5EF4-FFF2-40B4-BE49-F238E27FC236}">
                  <a16:creationId xmlns:a16="http://schemas.microsoft.com/office/drawing/2014/main" id="{AE321A4B-FF85-4525-AF6A-9895E29B4D14}"/>
                </a:ext>
              </a:extLst>
            </p:cNvPr>
            <p:cNvSpPr/>
            <p:nvPr/>
          </p:nvSpPr>
          <p:spPr>
            <a:xfrm>
              <a:off x="7358082" y="3000372"/>
              <a:ext cx="214314" cy="214314"/>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40" name="Oval 239">
              <a:extLst>
                <a:ext uri="{FF2B5EF4-FFF2-40B4-BE49-F238E27FC236}">
                  <a16:creationId xmlns:a16="http://schemas.microsoft.com/office/drawing/2014/main" id="{08229621-AFE9-4458-8CEF-673979CB7391}"/>
                </a:ext>
              </a:extLst>
            </p:cNvPr>
            <p:cNvSpPr/>
            <p:nvPr/>
          </p:nvSpPr>
          <p:spPr>
            <a:xfrm>
              <a:off x="7358082" y="3357562"/>
              <a:ext cx="214314" cy="214313"/>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41" name="Oval 240">
              <a:extLst>
                <a:ext uri="{FF2B5EF4-FFF2-40B4-BE49-F238E27FC236}">
                  <a16:creationId xmlns:a16="http://schemas.microsoft.com/office/drawing/2014/main" id="{C48843DC-46AE-430F-BEBC-28313FF13578}"/>
                </a:ext>
              </a:extLst>
            </p:cNvPr>
            <p:cNvSpPr/>
            <p:nvPr/>
          </p:nvSpPr>
          <p:spPr>
            <a:xfrm>
              <a:off x="7358082" y="3714752"/>
              <a:ext cx="214314" cy="214314"/>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42" name="Oval 241">
              <a:extLst>
                <a:ext uri="{FF2B5EF4-FFF2-40B4-BE49-F238E27FC236}">
                  <a16:creationId xmlns:a16="http://schemas.microsoft.com/office/drawing/2014/main" id="{2CC938AE-F671-4103-BEB2-301B783AE3B5}"/>
                </a:ext>
              </a:extLst>
            </p:cNvPr>
            <p:cNvSpPr/>
            <p:nvPr/>
          </p:nvSpPr>
          <p:spPr>
            <a:xfrm>
              <a:off x="7358082" y="4071942"/>
              <a:ext cx="214314" cy="214313"/>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43" name="Oval 242">
              <a:extLst>
                <a:ext uri="{FF2B5EF4-FFF2-40B4-BE49-F238E27FC236}">
                  <a16:creationId xmlns:a16="http://schemas.microsoft.com/office/drawing/2014/main" id="{2F2598A2-6138-418E-A2D3-5BA4D2A40355}"/>
                </a:ext>
              </a:extLst>
            </p:cNvPr>
            <p:cNvSpPr/>
            <p:nvPr/>
          </p:nvSpPr>
          <p:spPr>
            <a:xfrm>
              <a:off x="7358082" y="4429132"/>
              <a:ext cx="214314" cy="214314"/>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44" name="Oval 243">
              <a:extLst>
                <a:ext uri="{FF2B5EF4-FFF2-40B4-BE49-F238E27FC236}">
                  <a16:creationId xmlns:a16="http://schemas.microsoft.com/office/drawing/2014/main" id="{E748974F-61B5-4214-93E0-A1662CC640DC}"/>
                </a:ext>
              </a:extLst>
            </p:cNvPr>
            <p:cNvSpPr/>
            <p:nvPr/>
          </p:nvSpPr>
          <p:spPr>
            <a:xfrm>
              <a:off x="7358082" y="4786322"/>
              <a:ext cx="214314" cy="214313"/>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45" name="Oval 244">
              <a:extLst>
                <a:ext uri="{FF2B5EF4-FFF2-40B4-BE49-F238E27FC236}">
                  <a16:creationId xmlns:a16="http://schemas.microsoft.com/office/drawing/2014/main" id="{3A7B33F3-EDC1-487C-B887-A7B922C46174}"/>
                </a:ext>
              </a:extLst>
            </p:cNvPr>
            <p:cNvSpPr/>
            <p:nvPr/>
          </p:nvSpPr>
          <p:spPr>
            <a:xfrm>
              <a:off x="7358082" y="5143512"/>
              <a:ext cx="214314" cy="214314"/>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46" name="Oval 245">
              <a:extLst>
                <a:ext uri="{FF2B5EF4-FFF2-40B4-BE49-F238E27FC236}">
                  <a16:creationId xmlns:a16="http://schemas.microsoft.com/office/drawing/2014/main" id="{9081685C-78CB-4D85-8D2E-F037D978D658}"/>
                </a:ext>
              </a:extLst>
            </p:cNvPr>
            <p:cNvSpPr/>
            <p:nvPr/>
          </p:nvSpPr>
          <p:spPr>
            <a:xfrm>
              <a:off x="7358082" y="5500702"/>
              <a:ext cx="214314" cy="214313"/>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47" name="Oval 246">
              <a:extLst>
                <a:ext uri="{FF2B5EF4-FFF2-40B4-BE49-F238E27FC236}">
                  <a16:creationId xmlns:a16="http://schemas.microsoft.com/office/drawing/2014/main" id="{6EFB9CF8-9BCD-49E7-ADB0-C1DEC8409808}"/>
                </a:ext>
              </a:extLst>
            </p:cNvPr>
            <p:cNvSpPr/>
            <p:nvPr/>
          </p:nvSpPr>
          <p:spPr>
            <a:xfrm>
              <a:off x="7358082" y="5857892"/>
              <a:ext cx="214314" cy="214314"/>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cxnSp>
          <p:nvCxnSpPr>
            <p:cNvPr id="248" name="Straight Arrow Connector 247">
              <a:extLst>
                <a:ext uri="{FF2B5EF4-FFF2-40B4-BE49-F238E27FC236}">
                  <a16:creationId xmlns:a16="http://schemas.microsoft.com/office/drawing/2014/main" id="{6D8CAFB5-C909-4729-A793-C423FAC5F294}"/>
                </a:ext>
              </a:extLst>
            </p:cNvPr>
            <p:cNvCxnSpPr>
              <a:stCxn id="208" idx="6"/>
              <a:endCxn id="235" idx="2"/>
            </p:cNvCxnSpPr>
            <p:nvPr/>
          </p:nvCxnSpPr>
          <p:spPr>
            <a:xfrm>
              <a:off x="6643702" y="1679563"/>
              <a:ext cx="71438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49" name="Straight Arrow Connector 248">
              <a:extLst>
                <a:ext uri="{FF2B5EF4-FFF2-40B4-BE49-F238E27FC236}">
                  <a16:creationId xmlns:a16="http://schemas.microsoft.com/office/drawing/2014/main" id="{EB49B530-076A-4267-9824-64132FF23ACB}"/>
                </a:ext>
              </a:extLst>
            </p:cNvPr>
            <p:cNvCxnSpPr>
              <a:stCxn id="210" idx="6"/>
              <a:endCxn id="236" idx="2"/>
            </p:cNvCxnSpPr>
            <p:nvPr/>
          </p:nvCxnSpPr>
          <p:spPr>
            <a:xfrm flipV="1">
              <a:off x="6643702" y="2036753"/>
              <a:ext cx="714380" cy="35718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50" name="Straight Arrow Connector 249">
              <a:extLst>
                <a:ext uri="{FF2B5EF4-FFF2-40B4-BE49-F238E27FC236}">
                  <a16:creationId xmlns:a16="http://schemas.microsoft.com/office/drawing/2014/main" id="{5EE6656C-85B5-49ED-8C57-68E0D666E9EF}"/>
                </a:ext>
              </a:extLst>
            </p:cNvPr>
            <p:cNvCxnSpPr>
              <a:stCxn id="210" idx="6"/>
              <a:endCxn id="237" idx="2"/>
            </p:cNvCxnSpPr>
            <p:nvPr/>
          </p:nvCxnSpPr>
          <p:spPr>
            <a:xfrm>
              <a:off x="6643702" y="2393943"/>
              <a:ext cx="71438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51" name="Straight Arrow Connector 250">
              <a:extLst>
                <a:ext uri="{FF2B5EF4-FFF2-40B4-BE49-F238E27FC236}">
                  <a16:creationId xmlns:a16="http://schemas.microsoft.com/office/drawing/2014/main" id="{5BE60F88-02BF-4B4D-B926-C2B5C5282C30}"/>
                </a:ext>
              </a:extLst>
            </p:cNvPr>
            <p:cNvCxnSpPr>
              <a:stCxn id="210" idx="6"/>
              <a:endCxn id="238" idx="2"/>
            </p:cNvCxnSpPr>
            <p:nvPr/>
          </p:nvCxnSpPr>
          <p:spPr>
            <a:xfrm>
              <a:off x="6643702" y="2393943"/>
              <a:ext cx="714380" cy="35719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52" name="Straight Arrow Connector 251">
              <a:extLst>
                <a:ext uri="{FF2B5EF4-FFF2-40B4-BE49-F238E27FC236}">
                  <a16:creationId xmlns:a16="http://schemas.microsoft.com/office/drawing/2014/main" id="{94A6FC06-5CF0-48A0-838A-22BCCD3CDD2A}"/>
                </a:ext>
              </a:extLst>
            </p:cNvPr>
            <p:cNvCxnSpPr>
              <a:stCxn id="212" idx="6"/>
              <a:endCxn id="239" idx="2"/>
            </p:cNvCxnSpPr>
            <p:nvPr/>
          </p:nvCxnSpPr>
          <p:spPr>
            <a:xfrm>
              <a:off x="6643702" y="3108323"/>
              <a:ext cx="71438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53" name="Straight Arrow Connector 252">
              <a:extLst>
                <a:ext uri="{FF2B5EF4-FFF2-40B4-BE49-F238E27FC236}">
                  <a16:creationId xmlns:a16="http://schemas.microsoft.com/office/drawing/2014/main" id="{6FD85E98-31F6-4227-B206-67B874B44C08}"/>
                </a:ext>
              </a:extLst>
            </p:cNvPr>
            <p:cNvCxnSpPr>
              <a:stCxn id="213" idx="6"/>
              <a:endCxn id="240" idx="2"/>
            </p:cNvCxnSpPr>
            <p:nvPr/>
          </p:nvCxnSpPr>
          <p:spPr>
            <a:xfrm>
              <a:off x="6715140" y="3465513"/>
              <a:ext cx="642941" cy="158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54" name="Straight Arrow Connector 253">
              <a:extLst>
                <a:ext uri="{FF2B5EF4-FFF2-40B4-BE49-F238E27FC236}">
                  <a16:creationId xmlns:a16="http://schemas.microsoft.com/office/drawing/2014/main" id="{D3CAC1EF-8F33-4FAF-86FB-05827B48DC2B}"/>
                </a:ext>
              </a:extLst>
            </p:cNvPr>
            <p:cNvCxnSpPr>
              <a:stCxn id="214" idx="6"/>
              <a:endCxn id="241" idx="2"/>
            </p:cNvCxnSpPr>
            <p:nvPr/>
          </p:nvCxnSpPr>
          <p:spPr>
            <a:xfrm>
              <a:off x="6643702" y="3822703"/>
              <a:ext cx="71438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55" name="Straight Arrow Connector 254">
              <a:extLst>
                <a:ext uri="{FF2B5EF4-FFF2-40B4-BE49-F238E27FC236}">
                  <a16:creationId xmlns:a16="http://schemas.microsoft.com/office/drawing/2014/main" id="{6117061D-D700-4AD3-862B-4EE4C8F2666F}"/>
                </a:ext>
              </a:extLst>
            </p:cNvPr>
            <p:cNvCxnSpPr>
              <a:stCxn id="216" idx="6"/>
              <a:endCxn id="242" idx="2"/>
            </p:cNvCxnSpPr>
            <p:nvPr/>
          </p:nvCxnSpPr>
          <p:spPr>
            <a:xfrm flipV="1">
              <a:off x="6643702" y="4179893"/>
              <a:ext cx="714380" cy="35718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56" name="Straight Arrow Connector 255">
              <a:extLst>
                <a:ext uri="{FF2B5EF4-FFF2-40B4-BE49-F238E27FC236}">
                  <a16:creationId xmlns:a16="http://schemas.microsoft.com/office/drawing/2014/main" id="{CE957876-5B11-487E-9695-890C16589983}"/>
                </a:ext>
              </a:extLst>
            </p:cNvPr>
            <p:cNvCxnSpPr>
              <a:stCxn id="216" idx="6"/>
              <a:endCxn id="243" idx="2"/>
            </p:cNvCxnSpPr>
            <p:nvPr/>
          </p:nvCxnSpPr>
          <p:spPr>
            <a:xfrm>
              <a:off x="6643702" y="4537082"/>
              <a:ext cx="71438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57" name="Straight Arrow Connector 256">
              <a:extLst>
                <a:ext uri="{FF2B5EF4-FFF2-40B4-BE49-F238E27FC236}">
                  <a16:creationId xmlns:a16="http://schemas.microsoft.com/office/drawing/2014/main" id="{B8EBD7FC-B105-45E8-A4B8-4DFE1CD52C49}"/>
                </a:ext>
              </a:extLst>
            </p:cNvPr>
            <p:cNvCxnSpPr>
              <a:stCxn id="217" idx="6"/>
              <a:endCxn id="244" idx="2"/>
            </p:cNvCxnSpPr>
            <p:nvPr/>
          </p:nvCxnSpPr>
          <p:spPr>
            <a:xfrm>
              <a:off x="6643702" y="4894273"/>
              <a:ext cx="714380" cy="158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58" name="Straight Arrow Connector 257">
              <a:extLst>
                <a:ext uri="{FF2B5EF4-FFF2-40B4-BE49-F238E27FC236}">
                  <a16:creationId xmlns:a16="http://schemas.microsoft.com/office/drawing/2014/main" id="{59173DE9-6AC6-443E-8433-E422CA6B96F9}"/>
                </a:ext>
              </a:extLst>
            </p:cNvPr>
            <p:cNvCxnSpPr>
              <a:stCxn id="219" idx="6"/>
              <a:endCxn id="247" idx="3"/>
            </p:cNvCxnSpPr>
            <p:nvPr/>
          </p:nvCxnSpPr>
          <p:spPr>
            <a:xfrm>
              <a:off x="6643702" y="5608653"/>
              <a:ext cx="746130" cy="43180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59" name="Straight Arrow Connector 258">
              <a:extLst>
                <a:ext uri="{FF2B5EF4-FFF2-40B4-BE49-F238E27FC236}">
                  <a16:creationId xmlns:a16="http://schemas.microsoft.com/office/drawing/2014/main" id="{B126293D-24B1-4FD9-A538-C79E86A29E87}"/>
                </a:ext>
              </a:extLst>
            </p:cNvPr>
            <p:cNvCxnSpPr>
              <a:stCxn id="219" idx="6"/>
              <a:endCxn id="245" idx="2"/>
            </p:cNvCxnSpPr>
            <p:nvPr/>
          </p:nvCxnSpPr>
          <p:spPr>
            <a:xfrm flipV="1">
              <a:off x="6643702" y="5251462"/>
              <a:ext cx="714380" cy="35719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60" name="Straight Arrow Connector 259">
              <a:extLst>
                <a:ext uri="{FF2B5EF4-FFF2-40B4-BE49-F238E27FC236}">
                  <a16:creationId xmlns:a16="http://schemas.microsoft.com/office/drawing/2014/main" id="{76476028-82FA-4E95-A14F-BD6CB74B1F8F}"/>
                </a:ext>
              </a:extLst>
            </p:cNvPr>
            <p:cNvCxnSpPr>
              <a:stCxn id="219" idx="6"/>
              <a:endCxn id="246" idx="2"/>
            </p:cNvCxnSpPr>
            <p:nvPr/>
          </p:nvCxnSpPr>
          <p:spPr>
            <a:xfrm>
              <a:off x="6643702" y="5608653"/>
              <a:ext cx="714380" cy="158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sp>
        <p:nvSpPr>
          <p:cNvPr id="27661" name="TextBox 368">
            <a:extLst>
              <a:ext uri="{FF2B5EF4-FFF2-40B4-BE49-F238E27FC236}">
                <a16:creationId xmlns:a16="http://schemas.microsoft.com/office/drawing/2014/main" id="{5863DD4D-6575-4EBF-A507-F9B04436F81C}"/>
              </a:ext>
            </a:extLst>
          </p:cNvPr>
          <p:cNvSpPr txBox="1">
            <a:spLocks noChangeArrowheads="1"/>
          </p:cNvSpPr>
          <p:nvPr/>
        </p:nvSpPr>
        <p:spPr bwMode="auto">
          <a:xfrm>
            <a:off x="1666877" y="3571875"/>
            <a:ext cx="4492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a:t>Ne</a:t>
            </a:r>
          </a:p>
        </p:txBody>
      </p:sp>
      <p:sp>
        <p:nvSpPr>
          <p:cNvPr id="263" name="Left Brace 262">
            <a:extLst>
              <a:ext uri="{FF2B5EF4-FFF2-40B4-BE49-F238E27FC236}">
                <a16:creationId xmlns:a16="http://schemas.microsoft.com/office/drawing/2014/main" id="{BACF0001-5E67-4A56-8558-2EE38126BE0C}"/>
              </a:ext>
            </a:extLst>
          </p:cNvPr>
          <p:cNvSpPr/>
          <p:nvPr/>
        </p:nvSpPr>
        <p:spPr>
          <a:xfrm>
            <a:off x="2238375" y="1428750"/>
            <a:ext cx="285750" cy="4643438"/>
          </a:xfrm>
          <a:prstGeom prst="leftBrace">
            <a:avLst/>
          </a:prstGeom>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sp>
        <p:nvSpPr>
          <p:cNvPr id="270" name="Right Brace 269">
            <a:extLst>
              <a:ext uri="{FF2B5EF4-FFF2-40B4-BE49-F238E27FC236}">
                <a16:creationId xmlns:a16="http://schemas.microsoft.com/office/drawing/2014/main" id="{AF5EFB9B-457B-4D6F-AE78-D15A6CA02156}"/>
              </a:ext>
            </a:extLst>
          </p:cNvPr>
          <p:cNvSpPr/>
          <p:nvPr/>
        </p:nvSpPr>
        <p:spPr>
          <a:xfrm>
            <a:off x="9667877" y="1500190"/>
            <a:ext cx="214313" cy="2071687"/>
          </a:xfrm>
          <a:prstGeom prst="rightBrace">
            <a:avLst/>
          </a:prstGeom>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dirty="0"/>
          </a:p>
        </p:txBody>
      </p:sp>
      <p:sp>
        <p:nvSpPr>
          <p:cNvPr id="271" name="Right Brace 270">
            <a:extLst>
              <a:ext uri="{FF2B5EF4-FFF2-40B4-BE49-F238E27FC236}">
                <a16:creationId xmlns:a16="http://schemas.microsoft.com/office/drawing/2014/main" id="{39252543-5CC4-41CF-94DE-347BB961777D}"/>
              </a:ext>
            </a:extLst>
          </p:cNvPr>
          <p:cNvSpPr/>
          <p:nvPr/>
        </p:nvSpPr>
        <p:spPr>
          <a:xfrm>
            <a:off x="9667877" y="3714752"/>
            <a:ext cx="214313" cy="2428875"/>
          </a:xfrm>
          <a:prstGeom prst="rightBrace">
            <a:avLst/>
          </a:prstGeom>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dirty="0"/>
          </a:p>
        </p:txBody>
      </p:sp>
      <p:sp>
        <p:nvSpPr>
          <p:cNvPr id="27665" name="TextBox 271">
            <a:extLst>
              <a:ext uri="{FF2B5EF4-FFF2-40B4-BE49-F238E27FC236}">
                <a16:creationId xmlns:a16="http://schemas.microsoft.com/office/drawing/2014/main" id="{77BE2534-2632-4A68-96C3-6EBFBE991F92}"/>
              </a:ext>
            </a:extLst>
          </p:cNvPr>
          <p:cNvSpPr txBox="1">
            <a:spLocks noChangeArrowheads="1"/>
          </p:cNvSpPr>
          <p:nvPr/>
        </p:nvSpPr>
        <p:spPr bwMode="auto">
          <a:xfrm>
            <a:off x="9818690" y="2357440"/>
            <a:ext cx="92868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a:latin typeface="Arial" panose="020B0604020202020204" pitchFamily="34" charset="0"/>
              </a:rPr>
              <a:t>Deme1</a:t>
            </a:r>
          </a:p>
        </p:txBody>
      </p:sp>
      <p:sp>
        <p:nvSpPr>
          <p:cNvPr id="27666" name="TextBox 272">
            <a:extLst>
              <a:ext uri="{FF2B5EF4-FFF2-40B4-BE49-F238E27FC236}">
                <a16:creationId xmlns:a16="http://schemas.microsoft.com/office/drawing/2014/main" id="{D9898415-B737-4D26-AB5F-BDB0F6427D05}"/>
              </a:ext>
            </a:extLst>
          </p:cNvPr>
          <p:cNvSpPr txBox="1">
            <a:spLocks noChangeArrowheads="1"/>
          </p:cNvSpPr>
          <p:nvPr/>
        </p:nvSpPr>
        <p:spPr bwMode="auto">
          <a:xfrm>
            <a:off x="9810750" y="4702175"/>
            <a:ext cx="92868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a:latin typeface="Arial" panose="020B0604020202020204" pitchFamily="34" charset="0"/>
              </a:rPr>
              <a:t>Deme2</a:t>
            </a:r>
          </a:p>
        </p:txBody>
      </p:sp>
      <p:grpSp>
        <p:nvGrpSpPr>
          <p:cNvPr id="18" name="Group 304">
            <a:extLst>
              <a:ext uri="{FF2B5EF4-FFF2-40B4-BE49-F238E27FC236}">
                <a16:creationId xmlns:a16="http://schemas.microsoft.com/office/drawing/2014/main" id="{A901182C-6AE0-45F7-B026-0F3378D83EE2}"/>
              </a:ext>
            </a:extLst>
          </p:cNvPr>
          <p:cNvGrpSpPr>
            <a:grpSpLocks/>
          </p:cNvGrpSpPr>
          <p:nvPr/>
        </p:nvGrpSpPr>
        <p:grpSpPr bwMode="auto">
          <a:xfrm>
            <a:off x="3024190" y="1428752"/>
            <a:ext cx="1419225" cy="5357813"/>
            <a:chOff x="1500166" y="1428736"/>
            <a:chExt cx="1420004" cy="5357850"/>
          </a:xfrm>
        </p:grpSpPr>
        <p:cxnSp>
          <p:nvCxnSpPr>
            <p:cNvPr id="302" name="Straight Connector 301">
              <a:extLst>
                <a:ext uri="{FF2B5EF4-FFF2-40B4-BE49-F238E27FC236}">
                  <a16:creationId xmlns:a16="http://schemas.microsoft.com/office/drawing/2014/main" id="{78A679E1-5BA8-488A-80C6-D60705E35769}"/>
                </a:ext>
              </a:extLst>
            </p:cNvPr>
            <p:cNvCxnSpPr/>
            <p:nvPr/>
          </p:nvCxnSpPr>
          <p:spPr>
            <a:xfrm rot="5400000" flipH="1" flipV="1">
              <a:off x="-213939" y="3857608"/>
              <a:ext cx="4929222" cy="71476"/>
            </a:xfrm>
            <a:prstGeom prst="line">
              <a:avLst/>
            </a:prstGeom>
            <a:ln w="444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7673" name="TextBox 303">
              <a:extLst>
                <a:ext uri="{FF2B5EF4-FFF2-40B4-BE49-F238E27FC236}">
                  <a16:creationId xmlns:a16="http://schemas.microsoft.com/office/drawing/2014/main" id="{427313A0-4272-45C3-8B83-88C893E86559}"/>
                </a:ext>
              </a:extLst>
            </p:cNvPr>
            <p:cNvSpPr txBox="1">
              <a:spLocks noChangeArrowheads="1"/>
            </p:cNvSpPr>
            <p:nvPr/>
          </p:nvSpPr>
          <p:spPr bwMode="auto">
            <a:xfrm>
              <a:off x="1500166" y="6417254"/>
              <a:ext cx="142000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a:latin typeface="Arial" panose="020B0604020202020204" pitchFamily="34" charset="0"/>
                </a:rPr>
                <a:t>Time of split</a:t>
              </a:r>
            </a:p>
          </p:txBody>
        </p:sp>
      </p:grpSp>
      <p:grpSp>
        <p:nvGrpSpPr>
          <p:cNvPr id="19" name="Group 310">
            <a:extLst>
              <a:ext uri="{FF2B5EF4-FFF2-40B4-BE49-F238E27FC236}">
                <a16:creationId xmlns:a16="http://schemas.microsoft.com/office/drawing/2014/main" id="{7E1375F0-0CC3-4747-966C-B50BE77979E1}"/>
              </a:ext>
            </a:extLst>
          </p:cNvPr>
          <p:cNvGrpSpPr>
            <a:grpSpLocks/>
          </p:cNvGrpSpPr>
          <p:nvPr/>
        </p:nvGrpSpPr>
        <p:grpSpPr bwMode="auto">
          <a:xfrm>
            <a:off x="4057650" y="3487740"/>
            <a:ext cx="6630988" cy="369887"/>
            <a:chOff x="2533610" y="3488296"/>
            <a:chExt cx="6630329" cy="369332"/>
          </a:xfrm>
        </p:grpSpPr>
        <p:cxnSp>
          <p:nvCxnSpPr>
            <p:cNvPr id="306" name="Straight Connector 305">
              <a:extLst>
                <a:ext uri="{FF2B5EF4-FFF2-40B4-BE49-F238E27FC236}">
                  <a16:creationId xmlns:a16="http://schemas.microsoft.com/office/drawing/2014/main" id="{E0607CD8-22C9-4B9F-A52B-7609D364D42D}"/>
                </a:ext>
              </a:extLst>
            </p:cNvPr>
            <p:cNvCxnSpPr/>
            <p:nvPr/>
          </p:nvCxnSpPr>
          <p:spPr>
            <a:xfrm flipV="1">
              <a:off x="2533610" y="3638882"/>
              <a:ext cx="5733480" cy="14267"/>
            </a:xfrm>
            <a:prstGeom prst="line">
              <a:avLst/>
            </a:prstGeom>
            <a:ln w="444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7671" name="TextBox 309">
              <a:extLst>
                <a:ext uri="{FF2B5EF4-FFF2-40B4-BE49-F238E27FC236}">
                  <a16:creationId xmlns:a16="http://schemas.microsoft.com/office/drawing/2014/main" id="{22634A1E-03BE-48C3-ACF9-2552E0E20E08}"/>
                </a:ext>
              </a:extLst>
            </p:cNvPr>
            <p:cNvSpPr txBox="1">
              <a:spLocks noChangeArrowheads="1"/>
            </p:cNvSpPr>
            <p:nvPr/>
          </p:nvSpPr>
          <p:spPr bwMode="auto">
            <a:xfrm>
              <a:off x="8286776" y="3488296"/>
              <a:ext cx="87716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a:latin typeface="Arial" panose="020B0604020202020204" pitchFamily="34" charset="0"/>
                </a:rPr>
                <a:t>Barrier</a:t>
              </a:r>
            </a:p>
          </p:txBody>
        </p:sp>
      </p:grpSp>
      <p:sp>
        <p:nvSpPr>
          <p:cNvPr id="312" name="Rectangular Callout 311">
            <a:extLst>
              <a:ext uri="{FF2B5EF4-FFF2-40B4-BE49-F238E27FC236}">
                <a16:creationId xmlns:a16="http://schemas.microsoft.com/office/drawing/2014/main" id="{C5819E0D-2E73-417A-AEFF-67C53582C130}"/>
              </a:ext>
            </a:extLst>
          </p:cNvPr>
          <p:cNvSpPr/>
          <p:nvPr/>
        </p:nvSpPr>
        <p:spPr>
          <a:xfrm>
            <a:off x="4238627" y="5286377"/>
            <a:ext cx="1928813" cy="1071563"/>
          </a:xfrm>
          <a:prstGeom prst="wedgeRectCallout">
            <a:avLst>
              <a:gd name="adj1" fmla="val -67182"/>
              <a:gd name="adj2" fmla="val -201200"/>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Demes evolve independently</a:t>
            </a:r>
          </a:p>
        </p:txBody>
      </p:sp>
      <p:sp>
        <p:nvSpPr>
          <p:cNvPr id="261" name="CuadroTexto 2"/>
          <p:cNvSpPr txBox="1">
            <a:spLocks noGrp="1"/>
          </p:cNvSpPr>
          <p:nvPr>
            <p:ph type="title"/>
          </p:nvPr>
        </p:nvSpPr>
        <p:spPr>
          <a:xfrm>
            <a:off x="611029" y="-59662"/>
            <a:ext cx="10969943" cy="1126462"/>
          </a:xfrm>
          <a:prstGeom prst="rect">
            <a:avLst/>
          </a:prstGeom>
          <a:noFill/>
        </p:spPr>
        <p:txBody>
          <a:bodyPr wrap="square" rtlCol="0">
            <a:spAutoFit/>
          </a:bodyPr>
          <a:lstStyle/>
          <a:p>
            <a:pPr algn="ctr">
              <a:lnSpc>
                <a:spcPct val="120000"/>
              </a:lnSpc>
            </a:pPr>
            <a:r>
              <a:rPr lang="es-ES" sz="2800" dirty="0">
                <a:solidFill>
                  <a:srgbClr val="EC6C6A"/>
                </a:solidFill>
                <a:latin typeface="DIN Alternate Bold"/>
                <a:cs typeface="DIN Alternate Bold"/>
              </a:rPr>
              <a:t>GOING BEYOND WRIGHT-FISHER</a:t>
            </a:r>
            <a:br>
              <a:rPr lang="es-ES" sz="2800" dirty="0">
                <a:solidFill>
                  <a:srgbClr val="EC6C6A"/>
                </a:solidFill>
                <a:latin typeface="DIN Alternate Bold"/>
                <a:cs typeface="DIN Alternate Bold"/>
              </a:rPr>
            </a:br>
            <a:r>
              <a:rPr lang="es-ES" sz="2800" dirty="0">
                <a:solidFill>
                  <a:srgbClr val="EC6C6A"/>
                </a:solidFill>
                <a:latin typeface="DIN Alternate Bold"/>
                <a:cs typeface="DIN Alternate Bold"/>
              </a:rPr>
              <a:t>POPULATION SUBSTRUCTURE AND COALESCENCE</a:t>
            </a:r>
            <a:endParaRPr lang="es-ES" sz="2400" dirty="0">
              <a:solidFill>
                <a:srgbClr val="EC6C6A"/>
              </a:solidFill>
              <a:latin typeface="DIN Alternate Bold"/>
              <a:cs typeface="DIN Alternate Bold"/>
            </a:endParaRPr>
          </a:p>
        </p:txBody>
      </p:sp>
    </p:spTree>
    <p:extLst>
      <p:ext uri="{BB962C8B-B14F-4D97-AF65-F5344CB8AC3E}">
        <p14:creationId xmlns:p14="http://schemas.microsoft.com/office/powerpoint/2010/main" val="333141137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000"/>
                                        <p:tgtEl>
                                          <p:spTgt spid="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2000"/>
                                        <p:tgtEl>
                                          <p:spTgt spid="1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2000"/>
                                        <p:tgtEl>
                                          <p:spTgt spid="4"/>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2000"/>
                                        <p:tgtEl>
                                          <p:spTgt spid="5"/>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2000"/>
                                        <p:tgtEl>
                                          <p:spTgt spid="6"/>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0" presetClass="entr" presetSubtype="0" fill="hold"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2000"/>
                                        <p:tgtEl>
                                          <p:spTgt spid="13"/>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0" presetClass="entr" presetSubtype="0" fill="hold" nodeType="click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2000"/>
                                        <p:tgtEl>
                                          <p:spTgt spid="14"/>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10" presetClass="entr" presetSubtype="0" fill="hold" nodeType="click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fade">
                                      <p:cBhvr>
                                        <p:cTn id="42" dur="2000"/>
                                        <p:tgtEl>
                                          <p:spTgt spid="15"/>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10" presetClass="entr" presetSubtype="0" fill="hold" nodeType="click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fade">
                                      <p:cBhvr>
                                        <p:cTn id="47" dur="2000"/>
                                        <p:tgtEl>
                                          <p:spTgt spid="16"/>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10" presetClass="entr" presetSubtype="0" fill="hold" nodeType="clickEffect">
                                  <p:stCondLst>
                                    <p:cond delay="0"/>
                                  </p:stCondLst>
                                  <p:childTnLst>
                                    <p:set>
                                      <p:cBhvr>
                                        <p:cTn id="51" dur="1" fill="hold">
                                          <p:stCondLst>
                                            <p:cond delay="0"/>
                                          </p:stCondLst>
                                        </p:cTn>
                                        <p:tgtEl>
                                          <p:spTgt spid="17"/>
                                        </p:tgtEl>
                                        <p:attrNameLst>
                                          <p:attrName>style.visibility</p:attrName>
                                        </p:attrNameLst>
                                      </p:cBhvr>
                                      <p:to>
                                        <p:strVal val="visible"/>
                                      </p:to>
                                    </p:set>
                                    <p:animEffect transition="in" filter="fade">
                                      <p:cBhvr>
                                        <p:cTn id="52" dur="2000"/>
                                        <p:tgtEl>
                                          <p:spTgt spid="17"/>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10" presetClass="entr" presetSubtype="0" fill="hold" nodeType="clickEffect">
                                  <p:stCondLst>
                                    <p:cond delay="0"/>
                                  </p:stCondLst>
                                  <p:childTnLst>
                                    <p:set>
                                      <p:cBhvr>
                                        <p:cTn id="56" dur="1" fill="hold">
                                          <p:stCondLst>
                                            <p:cond delay="0"/>
                                          </p:stCondLst>
                                        </p:cTn>
                                        <p:tgtEl>
                                          <p:spTgt spid="19"/>
                                        </p:tgtEl>
                                        <p:attrNameLst>
                                          <p:attrName>style.visibility</p:attrName>
                                        </p:attrNameLst>
                                      </p:cBhvr>
                                      <p:to>
                                        <p:strVal val="visible"/>
                                      </p:to>
                                    </p:set>
                                    <p:animEffect transition="in" filter="fade">
                                      <p:cBhvr>
                                        <p:cTn id="57" dur="2000"/>
                                        <p:tgtEl>
                                          <p:spTgt spid="19"/>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312">
                                            <p:bg/>
                                          </p:spTgt>
                                        </p:tgtEl>
                                        <p:attrNameLst>
                                          <p:attrName>style.visibility</p:attrName>
                                        </p:attrNameLst>
                                      </p:cBhvr>
                                      <p:to>
                                        <p:strVal val="visible"/>
                                      </p:to>
                                    </p:set>
                                    <p:animEffect transition="in" filter="fade">
                                      <p:cBhvr>
                                        <p:cTn id="62" dur="2000"/>
                                        <p:tgtEl>
                                          <p:spTgt spid="312">
                                            <p:bg/>
                                          </p:spTgt>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312">
                                            <p:txEl>
                                              <p:pRg st="0" end="0"/>
                                            </p:txEl>
                                          </p:spTgt>
                                        </p:tgtEl>
                                        <p:attrNameLst>
                                          <p:attrName>style.visibility</p:attrName>
                                        </p:attrNameLst>
                                      </p:cBhvr>
                                      <p:to>
                                        <p:strVal val="visible"/>
                                      </p:to>
                                    </p:set>
                                    <p:animEffect transition="in" filter="fade">
                                      <p:cBhvr>
                                        <p:cTn id="65" dur="2000"/>
                                        <p:tgtEl>
                                          <p:spTgt spid="3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2" grpId="0" build="allAtOnce"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err="1"/>
              <a:t>Other</a:t>
            </a:r>
            <a:r>
              <a:rPr lang="es-ES" dirty="0"/>
              <a:t> </a:t>
            </a:r>
            <a:r>
              <a:rPr lang="es-ES" dirty="0" err="1"/>
              <a:t>clustering</a:t>
            </a:r>
            <a:r>
              <a:rPr lang="es-ES" dirty="0"/>
              <a:t> </a:t>
            </a:r>
            <a:r>
              <a:rPr lang="es-ES" dirty="0" err="1"/>
              <a:t>methods</a:t>
            </a:r>
            <a:endParaRPr lang="es-ES" dirty="0"/>
          </a:p>
        </p:txBody>
      </p:sp>
      <p:sp>
        <p:nvSpPr>
          <p:cNvPr id="3" name="Marcador de contenido 2"/>
          <p:cNvSpPr>
            <a:spLocks noGrp="1"/>
          </p:cNvSpPr>
          <p:nvPr>
            <p:ph idx="1"/>
          </p:nvPr>
        </p:nvSpPr>
        <p:spPr/>
        <p:txBody>
          <a:bodyPr>
            <a:normAutofit/>
          </a:bodyPr>
          <a:lstStyle/>
          <a:p>
            <a:r>
              <a:rPr lang="es-ES" dirty="0" err="1"/>
              <a:t>Spectral</a:t>
            </a:r>
            <a:r>
              <a:rPr lang="es-ES" dirty="0"/>
              <a:t> </a:t>
            </a:r>
            <a:r>
              <a:rPr lang="es-ES" dirty="0" err="1"/>
              <a:t>decomposition</a:t>
            </a:r>
            <a:r>
              <a:rPr lang="es-ES" dirty="0"/>
              <a:t>: </a:t>
            </a:r>
            <a:r>
              <a:rPr lang="es-ES" dirty="0" err="1"/>
              <a:t>Create</a:t>
            </a:r>
            <a:r>
              <a:rPr lang="es-ES" dirty="0"/>
              <a:t> a </a:t>
            </a:r>
            <a:r>
              <a:rPr lang="es-ES" dirty="0" err="1"/>
              <a:t>graph</a:t>
            </a:r>
            <a:r>
              <a:rPr lang="es-ES" dirty="0"/>
              <a:t> </a:t>
            </a:r>
            <a:r>
              <a:rPr lang="es-ES" dirty="0" err="1"/>
              <a:t>similarity</a:t>
            </a:r>
            <a:r>
              <a:rPr lang="es-ES" dirty="0"/>
              <a:t> of </a:t>
            </a:r>
            <a:r>
              <a:rPr lang="es-ES" dirty="0" err="1"/>
              <a:t>points</a:t>
            </a:r>
            <a:r>
              <a:rPr lang="es-ES" dirty="0"/>
              <a:t>, </a:t>
            </a:r>
            <a:r>
              <a:rPr lang="es-ES" dirty="0" err="1"/>
              <a:t>eigentransformation</a:t>
            </a:r>
            <a:r>
              <a:rPr lang="es-ES" dirty="0"/>
              <a:t> of </a:t>
            </a:r>
            <a:r>
              <a:rPr lang="es-ES" dirty="0" err="1"/>
              <a:t>the</a:t>
            </a:r>
            <a:r>
              <a:rPr lang="es-ES" dirty="0"/>
              <a:t> </a:t>
            </a:r>
            <a:r>
              <a:rPr lang="es-ES" dirty="0" err="1"/>
              <a:t>weights</a:t>
            </a:r>
            <a:r>
              <a:rPr lang="es-ES" dirty="0"/>
              <a:t> of </a:t>
            </a:r>
            <a:r>
              <a:rPr lang="es-ES" dirty="0" err="1"/>
              <a:t>the</a:t>
            </a:r>
            <a:r>
              <a:rPr lang="es-ES" dirty="0"/>
              <a:t> </a:t>
            </a:r>
            <a:r>
              <a:rPr lang="es-ES" dirty="0" err="1"/>
              <a:t>similarity</a:t>
            </a:r>
            <a:r>
              <a:rPr lang="es-ES" dirty="0"/>
              <a:t>, </a:t>
            </a:r>
            <a:r>
              <a:rPr lang="es-ES" dirty="0" err="1"/>
              <a:t>detection</a:t>
            </a:r>
            <a:r>
              <a:rPr lang="es-ES" dirty="0"/>
              <a:t> of </a:t>
            </a:r>
            <a:r>
              <a:rPr lang="es-ES" dirty="0" err="1"/>
              <a:t>clusters</a:t>
            </a:r>
            <a:endParaRPr lang="es-ES" dirty="0"/>
          </a:p>
          <a:p>
            <a:endParaRPr lang="es-ES" dirty="0"/>
          </a:p>
          <a:p>
            <a:pPr lvl="1"/>
            <a:endParaRPr lang="es-ES" dirty="0"/>
          </a:p>
        </p:txBody>
      </p:sp>
      <p:pic>
        <p:nvPicPr>
          <p:cNvPr id="6" name="Imagen 5"/>
          <p:cNvPicPr>
            <a:picLocks noChangeAspect="1"/>
          </p:cNvPicPr>
          <p:nvPr/>
        </p:nvPicPr>
        <p:blipFill>
          <a:blip r:embed="rId2"/>
          <a:stretch>
            <a:fillRect/>
          </a:stretch>
        </p:blipFill>
        <p:spPr>
          <a:xfrm>
            <a:off x="963118" y="3160193"/>
            <a:ext cx="9899658" cy="2166718"/>
          </a:xfrm>
          <a:prstGeom prst="rect">
            <a:avLst/>
          </a:prstGeom>
        </p:spPr>
      </p:pic>
    </p:spTree>
    <p:extLst>
      <p:ext uri="{BB962C8B-B14F-4D97-AF65-F5344CB8AC3E}">
        <p14:creationId xmlns:p14="http://schemas.microsoft.com/office/powerpoint/2010/main" val="127592273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err="1"/>
              <a:t>Other</a:t>
            </a:r>
            <a:r>
              <a:rPr lang="es-ES" dirty="0"/>
              <a:t> </a:t>
            </a:r>
            <a:r>
              <a:rPr lang="es-ES" dirty="0" err="1"/>
              <a:t>clustering</a:t>
            </a:r>
            <a:r>
              <a:rPr lang="es-ES" dirty="0"/>
              <a:t> </a:t>
            </a:r>
            <a:r>
              <a:rPr lang="es-ES" dirty="0" err="1"/>
              <a:t>methods</a:t>
            </a:r>
            <a:endParaRPr lang="es-ES" dirty="0"/>
          </a:p>
        </p:txBody>
      </p:sp>
      <p:sp>
        <p:nvSpPr>
          <p:cNvPr id="3" name="Marcador de contenido 2"/>
          <p:cNvSpPr>
            <a:spLocks noGrp="1"/>
          </p:cNvSpPr>
          <p:nvPr>
            <p:ph idx="1"/>
          </p:nvPr>
        </p:nvSpPr>
        <p:spPr/>
        <p:txBody>
          <a:bodyPr>
            <a:normAutofit/>
          </a:bodyPr>
          <a:lstStyle/>
          <a:p>
            <a:r>
              <a:rPr lang="en-US" dirty="0"/>
              <a:t>MANY </a:t>
            </a:r>
            <a:r>
              <a:rPr lang="en-US" dirty="0" err="1"/>
              <a:t>MANY</a:t>
            </a:r>
            <a:r>
              <a:rPr lang="en-US" dirty="0"/>
              <a:t> </a:t>
            </a:r>
            <a:r>
              <a:rPr lang="en-US" dirty="0" err="1"/>
              <a:t>MANY</a:t>
            </a:r>
            <a:r>
              <a:rPr lang="en-US" dirty="0"/>
              <a:t> OTHERS…</a:t>
            </a:r>
          </a:p>
          <a:p>
            <a:pPr lvl="1"/>
            <a:endParaRPr lang="en-US" dirty="0"/>
          </a:p>
          <a:p>
            <a:pPr lvl="1"/>
            <a:endParaRPr lang="es-ES" dirty="0"/>
          </a:p>
        </p:txBody>
      </p:sp>
    </p:spTree>
    <p:extLst>
      <p:ext uri="{BB962C8B-B14F-4D97-AF65-F5344CB8AC3E}">
        <p14:creationId xmlns:p14="http://schemas.microsoft.com/office/powerpoint/2010/main" val="185189990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err="1"/>
              <a:t>Other</a:t>
            </a:r>
            <a:r>
              <a:rPr lang="es-ES" dirty="0"/>
              <a:t> </a:t>
            </a:r>
            <a:r>
              <a:rPr lang="es-ES" dirty="0" err="1"/>
              <a:t>ways</a:t>
            </a:r>
            <a:r>
              <a:rPr lang="es-ES" dirty="0"/>
              <a:t> </a:t>
            </a:r>
            <a:r>
              <a:rPr lang="es-ES" dirty="0" err="1"/>
              <a:t>of</a:t>
            </a:r>
            <a:r>
              <a:rPr lang="es-ES" dirty="0"/>
              <a:t> </a:t>
            </a:r>
            <a:r>
              <a:rPr lang="es-ES" dirty="0" err="1"/>
              <a:t>reducing</a:t>
            </a:r>
            <a:r>
              <a:rPr lang="es-ES" dirty="0"/>
              <a:t> </a:t>
            </a:r>
            <a:r>
              <a:rPr lang="es-ES" dirty="0" err="1"/>
              <a:t>the</a:t>
            </a:r>
            <a:r>
              <a:rPr lang="es-ES" dirty="0"/>
              <a:t> </a:t>
            </a:r>
            <a:r>
              <a:rPr lang="es-ES" dirty="0" err="1"/>
              <a:t>dimensionality</a:t>
            </a:r>
            <a:endParaRPr lang="es-ES" dirty="0"/>
          </a:p>
        </p:txBody>
      </p:sp>
      <p:sp>
        <p:nvSpPr>
          <p:cNvPr id="3" name="Marcador de contenido 2"/>
          <p:cNvSpPr>
            <a:spLocks noGrp="1"/>
          </p:cNvSpPr>
          <p:nvPr>
            <p:ph idx="1"/>
          </p:nvPr>
        </p:nvSpPr>
        <p:spPr/>
        <p:txBody>
          <a:bodyPr>
            <a:normAutofit/>
          </a:bodyPr>
          <a:lstStyle/>
          <a:p>
            <a:r>
              <a:rPr lang="en-US" dirty="0"/>
              <a:t>How can we interpret a clustering from an machine learning information point of view?</a:t>
            </a:r>
          </a:p>
          <a:p>
            <a:pPr lvl="1"/>
            <a:endParaRPr lang="en-US" dirty="0"/>
          </a:p>
          <a:p>
            <a:pPr lvl="1"/>
            <a:endParaRPr lang="es-ES" dirty="0"/>
          </a:p>
        </p:txBody>
      </p:sp>
    </p:spTree>
    <p:extLst>
      <p:ext uri="{BB962C8B-B14F-4D97-AF65-F5344CB8AC3E}">
        <p14:creationId xmlns:p14="http://schemas.microsoft.com/office/powerpoint/2010/main" val="236165027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time break"/>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1201" y="1066800"/>
            <a:ext cx="7989089" cy="44851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793231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Straight Connector 9"/>
          <p:cNvCxnSpPr/>
          <p:nvPr/>
        </p:nvCxnSpPr>
        <p:spPr>
          <a:xfrm rot="16200000" flipV="1">
            <a:off x="9639301" y="1308465"/>
            <a:ext cx="457200" cy="276225"/>
          </a:xfrm>
          <a:prstGeom prst="line">
            <a:avLst/>
          </a:prstGeom>
          <a:ln w="15875">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rot="5400000">
            <a:off x="9323388" y="1268777"/>
            <a:ext cx="457200" cy="355600"/>
          </a:xfrm>
          <a:prstGeom prst="line">
            <a:avLst/>
          </a:prstGeom>
          <a:ln w="15875">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rot="16200000" flipV="1">
            <a:off x="8297863" y="1308465"/>
            <a:ext cx="457200" cy="276225"/>
          </a:xfrm>
          <a:prstGeom prst="line">
            <a:avLst/>
          </a:prstGeom>
          <a:ln w="15875">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rot="5400000" flipH="1" flipV="1">
            <a:off x="7943057" y="1229884"/>
            <a:ext cx="457200" cy="433387"/>
          </a:xfrm>
          <a:prstGeom prst="line">
            <a:avLst/>
          </a:prstGeom>
          <a:ln w="15875">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rot="10800000">
            <a:off x="9024960" y="1079850"/>
            <a:ext cx="704830" cy="138128"/>
          </a:xfrm>
          <a:prstGeom prst="line">
            <a:avLst/>
          </a:prstGeom>
          <a:ln w="15875">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rot="10800000" flipV="1">
            <a:off x="8388350" y="1079848"/>
            <a:ext cx="636608" cy="138129"/>
          </a:xfrm>
          <a:prstGeom prst="line">
            <a:avLst/>
          </a:prstGeom>
          <a:ln w="15875">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graphicFrame>
        <p:nvGraphicFramePr>
          <p:cNvPr id="4" name="Table 3"/>
          <p:cNvGraphicFramePr>
            <a:graphicFrameLocks noGrp="1"/>
          </p:cNvGraphicFramePr>
          <p:nvPr/>
        </p:nvGraphicFramePr>
        <p:xfrm>
          <a:off x="4208464" y="2281447"/>
          <a:ext cx="3868533" cy="2423856"/>
        </p:xfrm>
        <a:graphic>
          <a:graphicData uri="http://schemas.openxmlformats.org/drawingml/2006/table">
            <a:tbl>
              <a:tblPr firstRow="1" bandRow="1">
                <a:tableStyleId>{5940675A-B579-460E-94D1-54222C63F5DA}</a:tableStyleId>
              </a:tblPr>
              <a:tblGrid>
                <a:gridCol w="429837">
                  <a:extLst>
                    <a:ext uri="{9D8B030D-6E8A-4147-A177-3AD203B41FA5}">
                      <a16:colId xmlns:a16="http://schemas.microsoft.com/office/drawing/2014/main" val="20000"/>
                    </a:ext>
                  </a:extLst>
                </a:gridCol>
                <a:gridCol w="429837">
                  <a:extLst>
                    <a:ext uri="{9D8B030D-6E8A-4147-A177-3AD203B41FA5}">
                      <a16:colId xmlns:a16="http://schemas.microsoft.com/office/drawing/2014/main" val="20001"/>
                    </a:ext>
                  </a:extLst>
                </a:gridCol>
                <a:gridCol w="429837">
                  <a:extLst>
                    <a:ext uri="{9D8B030D-6E8A-4147-A177-3AD203B41FA5}">
                      <a16:colId xmlns:a16="http://schemas.microsoft.com/office/drawing/2014/main" val="20002"/>
                    </a:ext>
                  </a:extLst>
                </a:gridCol>
                <a:gridCol w="429837">
                  <a:extLst>
                    <a:ext uri="{9D8B030D-6E8A-4147-A177-3AD203B41FA5}">
                      <a16:colId xmlns:a16="http://schemas.microsoft.com/office/drawing/2014/main" val="20003"/>
                    </a:ext>
                  </a:extLst>
                </a:gridCol>
                <a:gridCol w="429837">
                  <a:extLst>
                    <a:ext uri="{9D8B030D-6E8A-4147-A177-3AD203B41FA5}">
                      <a16:colId xmlns:a16="http://schemas.microsoft.com/office/drawing/2014/main" val="20004"/>
                    </a:ext>
                  </a:extLst>
                </a:gridCol>
                <a:gridCol w="429837">
                  <a:extLst>
                    <a:ext uri="{9D8B030D-6E8A-4147-A177-3AD203B41FA5}">
                      <a16:colId xmlns:a16="http://schemas.microsoft.com/office/drawing/2014/main" val="20005"/>
                    </a:ext>
                  </a:extLst>
                </a:gridCol>
                <a:gridCol w="429837">
                  <a:extLst>
                    <a:ext uri="{9D8B030D-6E8A-4147-A177-3AD203B41FA5}">
                      <a16:colId xmlns:a16="http://schemas.microsoft.com/office/drawing/2014/main" val="20006"/>
                    </a:ext>
                  </a:extLst>
                </a:gridCol>
                <a:gridCol w="429837">
                  <a:extLst>
                    <a:ext uri="{9D8B030D-6E8A-4147-A177-3AD203B41FA5}">
                      <a16:colId xmlns:a16="http://schemas.microsoft.com/office/drawing/2014/main" val="20007"/>
                    </a:ext>
                  </a:extLst>
                </a:gridCol>
                <a:gridCol w="429837">
                  <a:extLst>
                    <a:ext uri="{9D8B030D-6E8A-4147-A177-3AD203B41FA5}">
                      <a16:colId xmlns:a16="http://schemas.microsoft.com/office/drawing/2014/main" val="20008"/>
                    </a:ext>
                  </a:extLst>
                </a:gridCol>
              </a:tblGrid>
              <a:tr h="429121">
                <a:tc>
                  <a:txBody>
                    <a:bodyPr/>
                    <a:lstStyle/>
                    <a:p>
                      <a:pPr algn="ctr"/>
                      <a:endParaRPr lang="en-US" sz="1400" dirty="0"/>
                    </a:p>
                  </a:txBody>
                  <a:tcPr marL="70572" marR="70572" marT="35286" marB="35286">
                    <a:lnR w="38100" cap="flat" cmpd="sng" algn="ctr">
                      <a:solidFill>
                        <a:schemeClr val="tx1"/>
                      </a:solidFill>
                      <a:prstDash val="solid"/>
                      <a:round/>
                      <a:headEnd type="none" w="med" len="med"/>
                      <a:tailEnd type="none" w="med" len="med"/>
                    </a:lnR>
                    <a:lnB w="38100" cap="flat" cmpd="sng" algn="ctr">
                      <a:solidFill>
                        <a:schemeClr val="tx1"/>
                      </a:solidFill>
                      <a:prstDash val="solid"/>
                      <a:round/>
                      <a:headEnd type="none" w="med" len="med"/>
                      <a:tailEnd type="none" w="med" len="med"/>
                    </a:lnB>
                  </a:tcPr>
                </a:tc>
                <a:tc>
                  <a:txBody>
                    <a:bodyPr/>
                    <a:lstStyle/>
                    <a:p>
                      <a:pPr algn="ctr"/>
                      <a:r>
                        <a:rPr lang="en-US" sz="1400" b="1" i="1" dirty="0"/>
                        <a:t>snp</a:t>
                      </a:r>
                      <a:r>
                        <a:rPr lang="en-US" sz="1000" b="1" i="1" dirty="0"/>
                        <a:t>1</a:t>
                      </a:r>
                      <a:endParaRPr lang="en-US" sz="1400" b="1" i="1" dirty="0"/>
                    </a:p>
                  </a:txBody>
                  <a:tcPr marL="70572" marR="70572" marT="35286" marB="35286">
                    <a:lnL w="38100" cap="flat" cmpd="sng" algn="ctr">
                      <a:solidFill>
                        <a:schemeClr val="tx1"/>
                      </a:solidFill>
                      <a:prstDash val="solid"/>
                      <a:round/>
                      <a:headEnd type="none" w="med" len="med"/>
                      <a:tailEnd type="none" w="med" len="med"/>
                    </a:lnL>
                    <a:lnB w="38100" cap="flat" cmpd="sng" algn="ctr">
                      <a:solidFill>
                        <a:schemeClr val="tx1"/>
                      </a:solidFill>
                      <a:prstDash val="solid"/>
                      <a:round/>
                      <a:headEnd type="none" w="med" len="med"/>
                      <a:tailEnd type="none" w="med" len="med"/>
                    </a:lnB>
                  </a:tcPr>
                </a:tc>
                <a:tc>
                  <a:txBody>
                    <a:bodyPr/>
                    <a:lstStyle/>
                    <a:p>
                      <a:pPr algn="ctr"/>
                      <a:r>
                        <a:rPr lang="en-US" sz="1400" b="1" i="1" dirty="0"/>
                        <a:t>snp</a:t>
                      </a:r>
                      <a:r>
                        <a:rPr lang="en-US" sz="1000" b="1" i="1" dirty="0"/>
                        <a:t>2</a:t>
                      </a:r>
                    </a:p>
                  </a:txBody>
                  <a:tcPr marL="70572" marR="70572" marT="35286" marB="35286">
                    <a:lnB w="38100" cap="flat" cmpd="sng" algn="ctr">
                      <a:solidFill>
                        <a:schemeClr val="tx1"/>
                      </a:solidFill>
                      <a:prstDash val="solid"/>
                      <a:round/>
                      <a:headEnd type="none" w="med" len="med"/>
                      <a:tailEnd type="none" w="med" len="med"/>
                    </a:lnB>
                  </a:tcPr>
                </a:tc>
                <a:tc>
                  <a:txBody>
                    <a:bodyPr/>
                    <a:lstStyle/>
                    <a:p>
                      <a:pPr algn="ctr"/>
                      <a:r>
                        <a:rPr lang="en-US" sz="1400" b="1" i="1" dirty="0"/>
                        <a:t>snp</a:t>
                      </a:r>
                      <a:r>
                        <a:rPr lang="en-US" sz="1000" b="1" i="1" dirty="0"/>
                        <a:t>3</a:t>
                      </a:r>
                      <a:endParaRPr lang="en-US" sz="1400" b="1" i="1" dirty="0"/>
                    </a:p>
                  </a:txBody>
                  <a:tcPr marL="70572" marR="70572" marT="35286" marB="35286">
                    <a:lnB w="38100" cap="flat" cmpd="sng" algn="ctr">
                      <a:solidFill>
                        <a:schemeClr val="tx1"/>
                      </a:solidFill>
                      <a:prstDash val="solid"/>
                      <a:round/>
                      <a:headEnd type="none" w="med" len="med"/>
                      <a:tailEnd type="none" w="med" len="med"/>
                    </a:lnB>
                  </a:tcPr>
                </a:tc>
                <a:tc>
                  <a:txBody>
                    <a:bodyPr/>
                    <a:lstStyle/>
                    <a:p>
                      <a:pPr algn="ctr"/>
                      <a:r>
                        <a:rPr lang="en-US" sz="1400" b="1" i="1" dirty="0"/>
                        <a:t>snp</a:t>
                      </a:r>
                      <a:r>
                        <a:rPr lang="en-US" sz="1000" b="1" i="1" dirty="0"/>
                        <a:t>4</a:t>
                      </a:r>
                    </a:p>
                  </a:txBody>
                  <a:tcPr marL="70572" marR="70572" marT="35286" marB="35286">
                    <a:lnB w="38100" cap="flat" cmpd="sng" algn="ctr">
                      <a:solidFill>
                        <a:schemeClr val="tx1"/>
                      </a:solidFill>
                      <a:prstDash val="solid"/>
                      <a:round/>
                      <a:headEnd type="none" w="med" len="med"/>
                      <a:tailEnd type="none" w="med" len="med"/>
                    </a:lnB>
                  </a:tcPr>
                </a:tc>
                <a:tc>
                  <a:txBody>
                    <a:bodyPr/>
                    <a:lstStyle/>
                    <a:p>
                      <a:pPr algn="ctr"/>
                      <a:r>
                        <a:rPr lang="en-US" sz="1400" b="1" i="1" dirty="0"/>
                        <a:t>snp</a:t>
                      </a:r>
                      <a:r>
                        <a:rPr lang="en-US" sz="1000" b="1" i="1" dirty="0"/>
                        <a:t>5</a:t>
                      </a:r>
                    </a:p>
                  </a:txBody>
                  <a:tcPr marL="70572" marR="70572" marT="35286" marB="35286">
                    <a:lnB w="38100" cap="flat" cmpd="sng" algn="ctr">
                      <a:solidFill>
                        <a:schemeClr val="tx1"/>
                      </a:solidFill>
                      <a:prstDash val="solid"/>
                      <a:round/>
                      <a:headEnd type="none" w="med" len="med"/>
                      <a:tailEnd type="none" w="med" len="med"/>
                    </a:lnB>
                  </a:tcPr>
                </a:tc>
                <a:tc>
                  <a:txBody>
                    <a:bodyPr/>
                    <a:lstStyle/>
                    <a:p>
                      <a:pPr algn="ctr"/>
                      <a:r>
                        <a:rPr lang="en-US" sz="1400" b="1" i="1" dirty="0"/>
                        <a:t>snp</a:t>
                      </a:r>
                      <a:r>
                        <a:rPr lang="en-US" sz="1000" b="1" i="1" dirty="0"/>
                        <a:t>6</a:t>
                      </a:r>
                    </a:p>
                  </a:txBody>
                  <a:tcPr marL="70572" marR="70572" marT="35286" marB="35286">
                    <a:lnB w="38100" cap="flat" cmpd="sng" algn="ctr">
                      <a:solidFill>
                        <a:schemeClr val="tx1"/>
                      </a:solidFill>
                      <a:prstDash val="solid"/>
                      <a:round/>
                      <a:headEnd type="none" w="med" len="med"/>
                      <a:tailEnd type="none" w="med" len="med"/>
                    </a:lnB>
                  </a:tcPr>
                </a:tc>
                <a:tc>
                  <a:txBody>
                    <a:bodyPr/>
                    <a:lstStyle/>
                    <a:p>
                      <a:pPr algn="ctr"/>
                      <a:r>
                        <a:rPr lang="en-US" sz="1400" b="1" i="1" dirty="0"/>
                        <a:t>…</a:t>
                      </a:r>
                    </a:p>
                  </a:txBody>
                  <a:tcPr marL="70572" marR="70572" marT="35286" marB="35286">
                    <a:lnB w="38100" cap="flat" cmpd="sng" algn="ctr">
                      <a:solidFill>
                        <a:schemeClr val="tx1"/>
                      </a:solidFill>
                      <a:prstDash val="solid"/>
                      <a:round/>
                      <a:headEnd type="none" w="med" len="med"/>
                      <a:tailEnd type="none" w="med" len="med"/>
                    </a:lnB>
                  </a:tcPr>
                </a:tc>
                <a:tc>
                  <a:txBody>
                    <a:bodyPr/>
                    <a:lstStyle/>
                    <a:p>
                      <a:pPr algn="ctr"/>
                      <a:r>
                        <a:rPr lang="en-US" sz="1400" b="1" i="1" dirty="0" err="1"/>
                        <a:t>snp</a:t>
                      </a:r>
                      <a:r>
                        <a:rPr lang="en-US" sz="1000" b="1" i="1" dirty="0" err="1"/>
                        <a:t>n</a:t>
                      </a:r>
                      <a:endParaRPr lang="en-US" sz="1000" b="1" i="1" dirty="0"/>
                    </a:p>
                  </a:txBody>
                  <a:tcPr marL="70572" marR="70572" marT="35286" marB="35286">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278153">
                <a:tc>
                  <a:txBody>
                    <a:bodyPr/>
                    <a:lstStyle/>
                    <a:p>
                      <a:pPr algn="ctr"/>
                      <a:r>
                        <a:rPr lang="en-US" sz="1400" b="1" dirty="0"/>
                        <a:t>I</a:t>
                      </a:r>
                      <a:r>
                        <a:rPr lang="en-US" sz="1000" b="1" dirty="0"/>
                        <a:t>1</a:t>
                      </a:r>
                    </a:p>
                  </a:txBody>
                  <a:tcPr marL="70572" marR="70572" marT="35286" marB="35286">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tcPr>
                </a:tc>
                <a:tc>
                  <a:txBody>
                    <a:bodyPr/>
                    <a:lstStyle/>
                    <a:p>
                      <a:pPr algn="ctr"/>
                      <a:r>
                        <a:rPr lang="en-US" sz="1400" i="1" dirty="0"/>
                        <a:t>0</a:t>
                      </a:r>
                    </a:p>
                  </a:txBody>
                  <a:tcPr marL="70572" marR="70572" marT="35286" marB="35286">
                    <a:lnL w="38100" cap="flat" cmpd="sng" algn="ctr">
                      <a:solidFill>
                        <a:schemeClr val="tx1"/>
                      </a:solidFill>
                      <a:prstDash val="solid"/>
                      <a:round/>
                      <a:headEnd type="none" w="med" len="med"/>
                      <a:tailEnd type="none" w="med" len="med"/>
                    </a:lnL>
                    <a:lnT w="38100" cap="flat" cmpd="sng" algn="ctr">
                      <a:solidFill>
                        <a:schemeClr val="tx1"/>
                      </a:solidFill>
                      <a:prstDash val="solid"/>
                      <a:round/>
                      <a:headEnd type="none" w="med" len="med"/>
                      <a:tailEnd type="none" w="med" len="med"/>
                    </a:lnT>
                  </a:tcPr>
                </a:tc>
                <a:tc>
                  <a:txBody>
                    <a:bodyPr/>
                    <a:lstStyle/>
                    <a:p>
                      <a:pPr algn="ctr"/>
                      <a:r>
                        <a:rPr lang="en-US" sz="1400" i="1" dirty="0"/>
                        <a:t>1</a:t>
                      </a:r>
                    </a:p>
                  </a:txBody>
                  <a:tcPr marL="70572" marR="70572" marT="35286" marB="35286">
                    <a:lnT w="38100" cap="flat" cmpd="sng" algn="ctr">
                      <a:solidFill>
                        <a:schemeClr val="tx1"/>
                      </a:solidFill>
                      <a:prstDash val="solid"/>
                      <a:round/>
                      <a:headEnd type="none" w="med" len="med"/>
                      <a:tailEnd type="none" w="med" len="med"/>
                    </a:lnT>
                  </a:tcPr>
                </a:tc>
                <a:tc>
                  <a:txBody>
                    <a:bodyPr/>
                    <a:lstStyle/>
                    <a:p>
                      <a:pPr algn="ctr"/>
                      <a:r>
                        <a:rPr lang="en-US" sz="1400" i="1" dirty="0"/>
                        <a:t>2</a:t>
                      </a:r>
                    </a:p>
                  </a:txBody>
                  <a:tcPr marL="70572" marR="70572" marT="35286" marB="35286">
                    <a:lnT w="38100" cap="flat" cmpd="sng" algn="ctr">
                      <a:solidFill>
                        <a:schemeClr val="tx1"/>
                      </a:solidFill>
                      <a:prstDash val="solid"/>
                      <a:round/>
                      <a:headEnd type="none" w="med" len="med"/>
                      <a:tailEnd type="none" w="med" len="med"/>
                    </a:lnT>
                  </a:tcPr>
                </a:tc>
                <a:tc>
                  <a:txBody>
                    <a:bodyPr/>
                    <a:lstStyle/>
                    <a:p>
                      <a:pPr algn="ctr"/>
                      <a:r>
                        <a:rPr lang="en-US" sz="1400" i="1" dirty="0"/>
                        <a:t>1</a:t>
                      </a:r>
                    </a:p>
                  </a:txBody>
                  <a:tcPr marL="70572" marR="70572" marT="35286" marB="35286">
                    <a:lnT w="38100" cap="flat" cmpd="sng" algn="ctr">
                      <a:solidFill>
                        <a:schemeClr val="tx1"/>
                      </a:solidFill>
                      <a:prstDash val="solid"/>
                      <a:round/>
                      <a:headEnd type="none" w="med" len="med"/>
                      <a:tailEnd type="none" w="med" len="med"/>
                    </a:lnT>
                  </a:tcPr>
                </a:tc>
                <a:tc>
                  <a:txBody>
                    <a:bodyPr/>
                    <a:lstStyle/>
                    <a:p>
                      <a:pPr algn="ctr"/>
                      <a:r>
                        <a:rPr lang="en-US" sz="1400" i="1" dirty="0"/>
                        <a:t>0</a:t>
                      </a:r>
                    </a:p>
                  </a:txBody>
                  <a:tcPr marL="70572" marR="70572" marT="35286" marB="35286">
                    <a:lnT w="38100" cap="flat" cmpd="sng" algn="ctr">
                      <a:solidFill>
                        <a:schemeClr val="tx1"/>
                      </a:solidFill>
                      <a:prstDash val="solid"/>
                      <a:round/>
                      <a:headEnd type="none" w="med" len="med"/>
                      <a:tailEnd type="none" w="med" len="med"/>
                    </a:lnT>
                  </a:tcPr>
                </a:tc>
                <a:tc>
                  <a:txBody>
                    <a:bodyPr/>
                    <a:lstStyle/>
                    <a:p>
                      <a:pPr algn="ctr"/>
                      <a:r>
                        <a:rPr lang="en-US" sz="1400" i="1" dirty="0"/>
                        <a:t>0</a:t>
                      </a:r>
                    </a:p>
                  </a:txBody>
                  <a:tcPr marL="70572" marR="70572" marT="35286" marB="35286">
                    <a:lnT w="38100" cap="flat" cmpd="sng" algn="ctr">
                      <a:solidFill>
                        <a:schemeClr val="tx1"/>
                      </a:solidFill>
                      <a:prstDash val="solid"/>
                      <a:round/>
                      <a:headEnd type="none" w="med" len="med"/>
                      <a:tailEnd type="none" w="med" len="med"/>
                    </a:lnT>
                  </a:tcPr>
                </a:tc>
                <a:tc>
                  <a:txBody>
                    <a:bodyPr/>
                    <a:lstStyle/>
                    <a:p>
                      <a:pPr algn="ctr"/>
                      <a:endParaRPr lang="en-US" sz="1400" i="1" dirty="0"/>
                    </a:p>
                  </a:txBody>
                  <a:tcPr marL="70572" marR="70572" marT="35286" marB="35286">
                    <a:lnT w="38100" cap="flat" cmpd="sng" algn="ctr">
                      <a:solidFill>
                        <a:schemeClr val="tx1"/>
                      </a:solidFill>
                      <a:prstDash val="solid"/>
                      <a:round/>
                      <a:headEnd type="none" w="med" len="med"/>
                      <a:tailEnd type="none" w="med" len="med"/>
                    </a:lnT>
                  </a:tcPr>
                </a:tc>
                <a:tc>
                  <a:txBody>
                    <a:bodyPr/>
                    <a:lstStyle/>
                    <a:p>
                      <a:pPr algn="ctr"/>
                      <a:r>
                        <a:rPr lang="en-US" sz="1400" i="1" dirty="0"/>
                        <a:t>1</a:t>
                      </a:r>
                    </a:p>
                  </a:txBody>
                  <a:tcPr marL="70572" marR="70572" marT="35286" marB="35286">
                    <a:lnT w="381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1"/>
                  </a:ext>
                </a:extLst>
              </a:tr>
              <a:tr h="278153">
                <a:tc>
                  <a:txBody>
                    <a:bodyPr/>
                    <a:lstStyle/>
                    <a:p>
                      <a:pPr algn="ctr"/>
                      <a:r>
                        <a:rPr lang="en-US" sz="1400" b="1" dirty="0"/>
                        <a:t>I</a:t>
                      </a:r>
                      <a:r>
                        <a:rPr lang="en-US" sz="1000" b="1" dirty="0"/>
                        <a:t>2</a:t>
                      </a:r>
                    </a:p>
                  </a:txBody>
                  <a:tcPr marL="70572" marR="70572" marT="35286" marB="35286">
                    <a:lnR w="38100" cap="flat" cmpd="sng" algn="ctr">
                      <a:solidFill>
                        <a:schemeClr val="tx1"/>
                      </a:solidFill>
                      <a:prstDash val="solid"/>
                      <a:round/>
                      <a:headEnd type="none" w="med" len="med"/>
                      <a:tailEnd type="none" w="med" len="med"/>
                    </a:lnR>
                  </a:tcPr>
                </a:tc>
                <a:tc>
                  <a:txBody>
                    <a:bodyPr/>
                    <a:lstStyle/>
                    <a:p>
                      <a:pPr algn="ctr"/>
                      <a:r>
                        <a:rPr lang="en-US" sz="1400" i="1" dirty="0"/>
                        <a:t>0</a:t>
                      </a:r>
                    </a:p>
                  </a:txBody>
                  <a:tcPr marL="70572" marR="70572" marT="35286" marB="35286">
                    <a:lnL w="38100" cap="flat" cmpd="sng" algn="ctr">
                      <a:solidFill>
                        <a:schemeClr val="tx1"/>
                      </a:solidFill>
                      <a:prstDash val="solid"/>
                      <a:round/>
                      <a:headEnd type="none" w="med" len="med"/>
                      <a:tailEnd type="none" w="med" len="med"/>
                    </a:lnL>
                  </a:tcPr>
                </a:tc>
                <a:tc>
                  <a:txBody>
                    <a:bodyPr/>
                    <a:lstStyle/>
                    <a:p>
                      <a:pPr algn="ctr"/>
                      <a:r>
                        <a:rPr lang="en-US" sz="1400" i="1" dirty="0"/>
                        <a:t>0</a:t>
                      </a:r>
                    </a:p>
                  </a:txBody>
                  <a:tcPr marL="70572" marR="70572" marT="35286" marB="35286"/>
                </a:tc>
                <a:tc>
                  <a:txBody>
                    <a:bodyPr/>
                    <a:lstStyle/>
                    <a:p>
                      <a:pPr algn="ctr"/>
                      <a:r>
                        <a:rPr lang="en-US" sz="1400" i="1" dirty="0"/>
                        <a:t>2</a:t>
                      </a:r>
                    </a:p>
                  </a:txBody>
                  <a:tcPr marL="70572" marR="70572" marT="35286" marB="35286"/>
                </a:tc>
                <a:tc>
                  <a:txBody>
                    <a:bodyPr/>
                    <a:lstStyle/>
                    <a:p>
                      <a:pPr algn="ctr"/>
                      <a:r>
                        <a:rPr lang="en-US" sz="1400" i="1" dirty="0"/>
                        <a:t>0</a:t>
                      </a:r>
                    </a:p>
                  </a:txBody>
                  <a:tcPr marL="70572" marR="70572" marT="35286" marB="35286"/>
                </a:tc>
                <a:tc>
                  <a:txBody>
                    <a:bodyPr/>
                    <a:lstStyle/>
                    <a:p>
                      <a:pPr algn="ctr"/>
                      <a:r>
                        <a:rPr lang="en-US" sz="1400" i="1" dirty="0"/>
                        <a:t>0</a:t>
                      </a:r>
                    </a:p>
                  </a:txBody>
                  <a:tcPr marL="70572" marR="70572" marT="35286" marB="35286"/>
                </a:tc>
                <a:tc>
                  <a:txBody>
                    <a:bodyPr/>
                    <a:lstStyle/>
                    <a:p>
                      <a:pPr algn="ctr"/>
                      <a:r>
                        <a:rPr lang="en-US" sz="1400" i="1" dirty="0"/>
                        <a:t>2</a:t>
                      </a:r>
                    </a:p>
                  </a:txBody>
                  <a:tcPr marL="70572" marR="70572" marT="35286" marB="35286"/>
                </a:tc>
                <a:tc>
                  <a:txBody>
                    <a:bodyPr/>
                    <a:lstStyle/>
                    <a:p>
                      <a:pPr algn="ctr"/>
                      <a:endParaRPr lang="en-US" sz="1400" i="1" dirty="0"/>
                    </a:p>
                  </a:txBody>
                  <a:tcPr marL="70572" marR="70572" marT="35286" marB="35286"/>
                </a:tc>
                <a:tc>
                  <a:txBody>
                    <a:bodyPr/>
                    <a:lstStyle/>
                    <a:p>
                      <a:pPr algn="ctr"/>
                      <a:r>
                        <a:rPr lang="en-US" sz="1400" i="1" dirty="0"/>
                        <a:t>1</a:t>
                      </a:r>
                    </a:p>
                  </a:txBody>
                  <a:tcPr marL="70572" marR="70572" marT="35286" marB="35286"/>
                </a:tc>
                <a:extLst>
                  <a:ext uri="{0D108BD9-81ED-4DB2-BD59-A6C34878D82A}">
                    <a16:rowId xmlns:a16="http://schemas.microsoft.com/office/drawing/2014/main" val="10002"/>
                  </a:ext>
                </a:extLst>
              </a:tr>
              <a:tr h="278153">
                <a:tc>
                  <a:txBody>
                    <a:bodyPr/>
                    <a:lstStyle/>
                    <a:p>
                      <a:pPr algn="ctr"/>
                      <a:r>
                        <a:rPr lang="en-US" sz="1400" b="1" dirty="0"/>
                        <a:t>I</a:t>
                      </a:r>
                      <a:r>
                        <a:rPr lang="en-US" sz="1000" b="1" dirty="0"/>
                        <a:t>3</a:t>
                      </a:r>
                    </a:p>
                  </a:txBody>
                  <a:tcPr marL="70572" marR="70572" marT="35286" marB="35286">
                    <a:lnR w="38100" cap="flat" cmpd="sng" algn="ctr">
                      <a:solidFill>
                        <a:schemeClr val="tx1"/>
                      </a:solidFill>
                      <a:prstDash val="solid"/>
                      <a:round/>
                      <a:headEnd type="none" w="med" len="med"/>
                      <a:tailEnd type="none" w="med" len="med"/>
                    </a:lnR>
                  </a:tcPr>
                </a:tc>
                <a:tc>
                  <a:txBody>
                    <a:bodyPr/>
                    <a:lstStyle/>
                    <a:p>
                      <a:pPr algn="ctr"/>
                      <a:r>
                        <a:rPr lang="en-US" sz="1400" i="1" dirty="0"/>
                        <a:t>1</a:t>
                      </a:r>
                    </a:p>
                  </a:txBody>
                  <a:tcPr marL="70572" marR="70572" marT="35286" marB="35286">
                    <a:lnL w="38100" cap="flat" cmpd="sng" algn="ctr">
                      <a:solidFill>
                        <a:schemeClr val="tx1"/>
                      </a:solidFill>
                      <a:prstDash val="solid"/>
                      <a:round/>
                      <a:headEnd type="none" w="med" len="med"/>
                      <a:tailEnd type="none" w="med" len="med"/>
                    </a:lnL>
                  </a:tcPr>
                </a:tc>
                <a:tc>
                  <a:txBody>
                    <a:bodyPr/>
                    <a:lstStyle/>
                    <a:p>
                      <a:pPr algn="ctr"/>
                      <a:r>
                        <a:rPr lang="en-US" sz="1400" i="1" dirty="0"/>
                        <a:t>1</a:t>
                      </a:r>
                    </a:p>
                  </a:txBody>
                  <a:tcPr marL="70572" marR="70572" marT="35286" marB="35286"/>
                </a:tc>
                <a:tc>
                  <a:txBody>
                    <a:bodyPr/>
                    <a:lstStyle/>
                    <a:p>
                      <a:pPr algn="ctr"/>
                      <a:r>
                        <a:rPr lang="en-US" sz="1400" i="1" dirty="0"/>
                        <a:t>2</a:t>
                      </a:r>
                    </a:p>
                  </a:txBody>
                  <a:tcPr marL="70572" marR="70572" marT="35286" marB="35286"/>
                </a:tc>
                <a:tc>
                  <a:txBody>
                    <a:bodyPr/>
                    <a:lstStyle/>
                    <a:p>
                      <a:pPr algn="ctr"/>
                      <a:r>
                        <a:rPr lang="en-US" sz="1400" i="1" dirty="0"/>
                        <a:t>0</a:t>
                      </a:r>
                    </a:p>
                  </a:txBody>
                  <a:tcPr marL="70572" marR="70572" marT="35286" marB="35286"/>
                </a:tc>
                <a:tc>
                  <a:txBody>
                    <a:bodyPr/>
                    <a:lstStyle/>
                    <a:p>
                      <a:pPr algn="ctr"/>
                      <a:r>
                        <a:rPr lang="en-US" sz="1400" i="1" dirty="0"/>
                        <a:t>0</a:t>
                      </a:r>
                    </a:p>
                  </a:txBody>
                  <a:tcPr marL="70572" marR="70572" marT="35286" marB="35286"/>
                </a:tc>
                <a:tc>
                  <a:txBody>
                    <a:bodyPr/>
                    <a:lstStyle/>
                    <a:p>
                      <a:pPr algn="ctr"/>
                      <a:r>
                        <a:rPr lang="en-US" sz="1400" i="1" dirty="0"/>
                        <a:t>2</a:t>
                      </a:r>
                    </a:p>
                  </a:txBody>
                  <a:tcPr marL="70572" marR="70572" marT="35286" marB="35286"/>
                </a:tc>
                <a:tc>
                  <a:txBody>
                    <a:bodyPr/>
                    <a:lstStyle/>
                    <a:p>
                      <a:pPr algn="ctr"/>
                      <a:endParaRPr lang="en-US" sz="1400" i="1" dirty="0"/>
                    </a:p>
                  </a:txBody>
                  <a:tcPr marL="70572" marR="70572" marT="35286" marB="35286"/>
                </a:tc>
                <a:tc>
                  <a:txBody>
                    <a:bodyPr/>
                    <a:lstStyle/>
                    <a:p>
                      <a:pPr algn="ctr"/>
                      <a:r>
                        <a:rPr lang="en-US" sz="1400" i="1" dirty="0"/>
                        <a:t>0</a:t>
                      </a:r>
                    </a:p>
                  </a:txBody>
                  <a:tcPr marL="70572" marR="70572" marT="35286" marB="35286"/>
                </a:tc>
                <a:extLst>
                  <a:ext uri="{0D108BD9-81ED-4DB2-BD59-A6C34878D82A}">
                    <a16:rowId xmlns:a16="http://schemas.microsoft.com/office/drawing/2014/main" val="10003"/>
                  </a:ext>
                </a:extLst>
              </a:tr>
              <a:tr h="278153">
                <a:tc>
                  <a:txBody>
                    <a:bodyPr/>
                    <a:lstStyle/>
                    <a:p>
                      <a:pPr algn="ctr"/>
                      <a:r>
                        <a:rPr lang="en-US" sz="1400" b="1" dirty="0"/>
                        <a:t>I</a:t>
                      </a:r>
                      <a:r>
                        <a:rPr lang="en-US" sz="1000" b="1" dirty="0"/>
                        <a:t>4</a:t>
                      </a:r>
                    </a:p>
                  </a:txBody>
                  <a:tcPr marL="70572" marR="70572" marT="35286" marB="35286">
                    <a:lnR w="38100" cap="flat" cmpd="sng" algn="ctr">
                      <a:solidFill>
                        <a:schemeClr val="tx1"/>
                      </a:solidFill>
                      <a:prstDash val="solid"/>
                      <a:round/>
                      <a:headEnd type="none" w="med" len="med"/>
                      <a:tailEnd type="none" w="med" len="med"/>
                    </a:lnR>
                  </a:tcPr>
                </a:tc>
                <a:tc>
                  <a:txBody>
                    <a:bodyPr/>
                    <a:lstStyle/>
                    <a:p>
                      <a:pPr algn="ctr"/>
                      <a:r>
                        <a:rPr lang="en-US" sz="1400" i="1" dirty="0"/>
                        <a:t>0</a:t>
                      </a:r>
                    </a:p>
                  </a:txBody>
                  <a:tcPr marL="70572" marR="70572" marT="35286" marB="35286">
                    <a:lnL w="38100" cap="flat" cmpd="sng" algn="ctr">
                      <a:solidFill>
                        <a:schemeClr val="tx1"/>
                      </a:solidFill>
                      <a:prstDash val="solid"/>
                      <a:round/>
                      <a:headEnd type="none" w="med" len="med"/>
                      <a:tailEnd type="none" w="med" len="med"/>
                    </a:lnL>
                  </a:tcPr>
                </a:tc>
                <a:tc>
                  <a:txBody>
                    <a:bodyPr/>
                    <a:lstStyle/>
                    <a:p>
                      <a:pPr algn="ctr"/>
                      <a:r>
                        <a:rPr lang="en-US" sz="1400" i="1" dirty="0"/>
                        <a:t>1</a:t>
                      </a:r>
                    </a:p>
                  </a:txBody>
                  <a:tcPr marL="70572" marR="70572" marT="35286" marB="35286"/>
                </a:tc>
                <a:tc>
                  <a:txBody>
                    <a:bodyPr/>
                    <a:lstStyle/>
                    <a:p>
                      <a:pPr algn="ctr"/>
                      <a:r>
                        <a:rPr lang="en-US" sz="1400" i="1" dirty="0"/>
                        <a:t>2</a:t>
                      </a:r>
                    </a:p>
                  </a:txBody>
                  <a:tcPr marL="70572" marR="70572" marT="35286" marB="35286"/>
                </a:tc>
                <a:tc>
                  <a:txBody>
                    <a:bodyPr/>
                    <a:lstStyle/>
                    <a:p>
                      <a:pPr algn="ctr"/>
                      <a:r>
                        <a:rPr lang="en-US" sz="1400" i="1" dirty="0"/>
                        <a:t>0</a:t>
                      </a:r>
                    </a:p>
                  </a:txBody>
                  <a:tcPr marL="70572" marR="70572" marT="35286" marB="35286"/>
                </a:tc>
                <a:tc>
                  <a:txBody>
                    <a:bodyPr/>
                    <a:lstStyle/>
                    <a:p>
                      <a:pPr algn="ctr"/>
                      <a:r>
                        <a:rPr lang="en-US" sz="1400" i="1" dirty="0"/>
                        <a:t>1</a:t>
                      </a:r>
                    </a:p>
                  </a:txBody>
                  <a:tcPr marL="70572" marR="70572" marT="35286" marB="35286"/>
                </a:tc>
                <a:tc>
                  <a:txBody>
                    <a:bodyPr/>
                    <a:lstStyle/>
                    <a:p>
                      <a:pPr algn="ctr"/>
                      <a:r>
                        <a:rPr lang="en-US" sz="1400" i="1" dirty="0"/>
                        <a:t>2</a:t>
                      </a:r>
                    </a:p>
                  </a:txBody>
                  <a:tcPr marL="70572" marR="70572" marT="35286" marB="35286"/>
                </a:tc>
                <a:tc>
                  <a:txBody>
                    <a:bodyPr/>
                    <a:lstStyle/>
                    <a:p>
                      <a:pPr algn="ctr"/>
                      <a:endParaRPr lang="en-US" sz="1400" i="1"/>
                    </a:p>
                  </a:txBody>
                  <a:tcPr marL="70572" marR="70572" marT="35286" marB="35286"/>
                </a:tc>
                <a:tc>
                  <a:txBody>
                    <a:bodyPr/>
                    <a:lstStyle/>
                    <a:p>
                      <a:pPr algn="ctr"/>
                      <a:r>
                        <a:rPr lang="en-US" sz="1400" i="1" dirty="0"/>
                        <a:t>0</a:t>
                      </a:r>
                    </a:p>
                  </a:txBody>
                  <a:tcPr marL="70572" marR="70572" marT="35286" marB="35286"/>
                </a:tc>
                <a:extLst>
                  <a:ext uri="{0D108BD9-81ED-4DB2-BD59-A6C34878D82A}">
                    <a16:rowId xmlns:a16="http://schemas.microsoft.com/office/drawing/2014/main" val="10004"/>
                  </a:ext>
                </a:extLst>
              </a:tr>
              <a:tr h="278153">
                <a:tc>
                  <a:txBody>
                    <a:bodyPr/>
                    <a:lstStyle/>
                    <a:p>
                      <a:pPr algn="ctr"/>
                      <a:r>
                        <a:rPr lang="en-US" sz="1400" b="1" dirty="0"/>
                        <a:t>I</a:t>
                      </a:r>
                      <a:r>
                        <a:rPr lang="en-US" sz="1000" b="1" dirty="0"/>
                        <a:t>5</a:t>
                      </a:r>
                    </a:p>
                  </a:txBody>
                  <a:tcPr marL="70572" marR="70572" marT="35286" marB="35286">
                    <a:lnR w="38100" cap="flat" cmpd="sng" algn="ctr">
                      <a:solidFill>
                        <a:schemeClr val="tx1"/>
                      </a:solidFill>
                      <a:prstDash val="solid"/>
                      <a:round/>
                      <a:headEnd type="none" w="med" len="med"/>
                      <a:tailEnd type="none" w="med" len="med"/>
                    </a:lnR>
                  </a:tcPr>
                </a:tc>
                <a:tc>
                  <a:txBody>
                    <a:bodyPr/>
                    <a:lstStyle/>
                    <a:p>
                      <a:pPr algn="ctr"/>
                      <a:r>
                        <a:rPr lang="en-US" sz="1400" i="1" dirty="0"/>
                        <a:t>1</a:t>
                      </a:r>
                    </a:p>
                  </a:txBody>
                  <a:tcPr marL="70572" marR="70572" marT="35286" marB="35286">
                    <a:lnL w="38100" cap="flat" cmpd="sng" algn="ctr">
                      <a:solidFill>
                        <a:schemeClr val="tx1"/>
                      </a:solidFill>
                      <a:prstDash val="solid"/>
                      <a:round/>
                      <a:headEnd type="none" w="med" len="med"/>
                      <a:tailEnd type="none" w="med" len="med"/>
                    </a:lnL>
                  </a:tcPr>
                </a:tc>
                <a:tc>
                  <a:txBody>
                    <a:bodyPr/>
                    <a:lstStyle/>
                    <a:p>
                      <a:pPr algn="ctr"/>
                      <a:r>
                        <a:rPr lang="en-US" sz="1400" i="1" dirty="0"/>
                        <a:t>1</a:t>
                      </a:r>
                    </a:p>
                  </a:txBody>
                  <a:tcPr marL="70572" marR="70572" marT="35286" marB="35286"/>
                </a:tc>
                <a:tc>
                  <a:txBody>
                    <a:bodyPr/>
                    <a:lstStyle/>
                    <a:p>
                      <a:pPr algn="ctr"/>
                      <a:r>
                        <a:rPr lang="en-US" sz="1400" i="1" dirty="0"/>
                        <a:t>2</a:t>
                      </a:r>
                    </a:p>
                  </a:txBody>
                  <a:tcPr marL="70572" marR="70572" marT="35286" marB="35286"/>
                </a:tc>
                <a:tc>
                  <a:txBody>
                    <a:bodyPr/>
                    <a:lstStyle/>
                    <a:p>
                      <a:pPr algn="ctr"/>
                      <a:r>
                        <a:rPr lang="en-US" sz="1400" i="1" dirty="0"/>
                        <a:t>0</a:t>
                      </a:r>
                    </a:p>
                  </a:txBody>
                  <a:tcPr marL="70572" marR="70572" marT="35286" marB="35286"/>
                </a:tc>
                <a:tc>
                  <a:txBody>
                    <a:bodyPr/>
                    <a:lstStyle/>
                    <a:p>
                      <a:pPr algn="ctr"/>
                      <a:r>
                        <a:rPr lang="en-US" sz="1400" i="1" dirty="0"/>
                        <a:t>1</a:t>
                      </a:r>
                    </a:p>
                  </a:txBody>
                  <a:tcPr marL="70572" marR="70572" marT="35286" marB="35286"/>
                </a:tc>
                <a:tc>
                  <a:txBody>
                    <a:bodyPr/>
                    <a:lstStyle/>
                    <a:p>
                      <a:pPr algn="ctr"/>
                      <a:r>
                        <a:rPr lang="en-US" sz="1400" i="1" dirty="0"/>
                        <a:t>2</a:t>
                      </a:r>
                    </a:p>
                  </a:txBody>
                  <a:tcPr marL="70572" marR="70572" marT="35286" marB="35286"/>
                </a:tc>
                <a:tc>
                  <a:txBody>
                    <a:bodyPr/>
                    <a:lstStyle/>
                    <a:p>
                      <a:pPr algn="ctr"/>
                      <a:endParaRPr lang="en-US" sz="1400" i="1"/>
                    </a:p>
                  </a:txBody>
                  <a:tcPr marL="70572" marR="70572" marT="35286" marB="35286"/>
                </a:tc>
                <a:tc>
                  <a:txBody>
                    <a:bodyPr/>
                    <a:lstStyle/>
                    <a:p>
                      <a:pPr algn="ctr"/>
                      <a:r>
                        <a:rPr lang="en-US" sz="1400" i="1" dirty="0"/>
                        <a:t>1</a:t>
                      </a:r>
                    </a:p>
                  </a:txBody>
                  <a:tcPr marL="70572" marR="70572" marT="35286" marB="35286"/>
                </a:tc>
                <a:extLst>
                  <a:ext uri="{0D108BD9-81ED-4DB2-BD59-A6C34878D82A}">
                    <a16:rowId xmlns:a16="http://schemas.microsoft.com/office/drawing/2014/main" val="10005"/>
                  </a:ext>
                </a:extLst>
              </a:tr>
              <a:tr h="278153">
                <a:tc>
                  <a:txBody>
                    <a:bodyPr/>
                    <a:lstStyle/>
                    <a:p>
                      <a:pPr algn="ctr"/>
                      <a:r>
                        <a:rPr lang="en-US" sz="1400" b="1" dirty="0"/>
                        <a:t>…</a:t>
                      </a:r>
                    </a:p>
                  </a:txBody>
                  <a:tcPr marL="70572" marR="70572" marT="35286" marB="35286">
                    <a:lnR w="38100" cap="flat" cmpd="sng" algn="ctr">
                      <a:solidFill>
                        <a:schemeClr val="tx1"/>
                      </a:solidFill>
                      <a:prstDash val="solid"/>
                      <a:round/>
                      <a:headEnd type="none" w="med" len="med"/>
                      <a:tailEnd type="none" w="med" len="med"/>
                    </a:lnR>
                  </a:tcPr>
                </a:tc>
                <a:tc>
                  <a:txBody>
                    <a:bodyPr/>
                    <a:lstStyle/>
                    <a:p>
                      <a:pPr algn="ctr"/>
                      <a:endParaRPr lang="en-US" sz="1400" i="1" dirty="0"/>
                    </a:p>
                  </a:txBody>
                  <a:tcPr marL="70572" marR="70572" marT="35286" marB="35286">
                    <a:lnL w="38100" cap="flat" cmpd="sng" algn="ctr">
                      <a:solidFill>
                        <a:schemeClr val="tx1"/>
                      </a:solidFill>
                      <a:prstDash val="solid"/>
                      <a:round/>
                      <a:headEnd type="none" w="med" len="med"/>
                      <a:tailEnd type="none" w="med" len="med"/>
                    </a:lnL>
                  </a:tcPr>
                </a:tc>
                <a:tc>
                  <a:txBody>
                    <a:bodyPr/>
                    <a:lstStyle/>
                    <a:p>
                      <a:pPr algn="ctr"/>
                      <a:endParaRPr lang="en-US" sz="1400" i="1" dirty="0"/>
                    </a:p>
                  </a:txBody>
                  <a:tcPr marL="70572" marR="70572" marT="35286" marB="35286"/>
                </a:tc>
                <a:tc>
                  <a:txBody>
                    <a:bodyPr/>
                    <a:lstStyle/>
                    <a:p>
                      <a:pPr algn="ctr"/>
                      <a:endParaRPr lang="en-US" sz="1400" i="1" dirty="0"/>
                    </a:p>
                  </a:txBody>
                  <a:tcPr marL="70572" marR="70572" marT="35286" marB="35286"/>
                </a:tc>
                <a:tc>
                  <a:txBody>
                    <a:bodyPr/>
                    <a:lstStyle/>
                    <a:p>
                      <a:pPr algn="ctr"/>
                      <a:endParaRPr lang="en-US" sz="1400" i="1" dirty="0"/>
                    </a:p>
                  </a:txBody>
                  <a:tcPr marL="70572" marR="70572" marT="35286" marB="35286"/>
                </a:tc>
                <a:tc>
                  <a:txBody>
                    <a:bodyPr/>
                    <a:lstStyle/>
                    <a:p>
                      <a:pPr algn="ctr"/>
                      <a:endParaRPr lang="en-US" sz="1400" i="1" dirty="0"/>
                    </a:p>
                  </a:txBody>
                  <a:tcPr marL="70572" marR="70572" marT="35286" marB="35286"/>
                </a:tc>
                <a:tc>
                  <a:txBody>
                    <a:bodyPr/>
                    <a:lstStyle/>
                    <a:p>
                      <a:pPr algn="ctr"/>
                      <a:endParaRPr lang="en-US" sz="1400" i="1" dirty="0"/>
                    </a:p>
                  </a:txBody>
                  <a:tcPr marL="70572" marR="70572" marT="35286" marB="35286"/>
                </a:tc>
                <a:tc>
                  <a:txBody>
                    <a:bodyPr/>
                    <a:lstStyle/>
                    <a:p>
                      <a:pPr algn="ctr"/>
                      <a:endParaRPr lang="en-US" sz="1400" i="1"/>
                    </a:p>
                  </a:txBody>
                  <a:tcPr marL="70572" marR="70572" marT="35286" marB="35286"/>
                </a:tc>
                <a:tc>
                  <a:txBody>
                    <a:bodyPr/>
                    <a:lstStyle/>
                    <a:p>
                      <a:pPr algn="ctr"/>
                      <a:endParaRPr lang="en-US" sz="1400" i="1" dirty="0"/>
                    </a:p>
                  </a:txBody>
                  <a:tcPr marL="70572" marR="70572" marT="35286" marB="35286"/>
                </a:tc>
                <a:extLst>
                  <a:ext uri="{0D108BD9-81ED-4DB2-BD59-A6C34878D82A}">
                    <a16:rowId xmlns:a16="http://schemas.microsoft.com/office/drawing/2014/main" val="10006"/>
                  </a:ext>
                </a:extLst>
              </a:tr>
              <a:tr h="278153">
                <a:tc>
                  <a:txBody>
                    <a:bodyPr/>
                    <a:lstStyle/>
                    <a:p>
                      <a:pPr algn="ctr"/>
                      <a:r>
                        <a:rPr lang="en-US" sz="1400" b="1" dirty="0" err="1"/>
                        <a:t>I</a:t>
                      </a:r>
                      <a:r>
                        <a:rPr lang="en-US" sz="1000" b="1" dirty="0" err="1"/>
                        <a:t>m</a:t>
                      </a:r>
                      <a:endParaRPr lang="en-US" sz="1000" b="1" dirty="0"/>
                    </a:p>
                  </a:txBody>
                  <a:tcPr marL="70572" marR="70572" marT="35286" marB="35286">
                    <a:lnR w="38100" cap="flat" cmpd="sng" algn="ctr">
                      <a:solidFill>
                        <a:schemeClr val="tx1"/>
                      </a:solidFill>
                      <a:prstDash val="solid"/>
                      <a:round/>
                      <a:headEnd type="none" w="med" len="med"/>
                      <a:tailEnd type="none" w="med" len="med"/>
                    </a:lnR>
                  </a:tcPr>
                </a:tc>
                <a:tc>
                  <a:txBody>
                    <a:bodyPr/>
                    <a:lstStyle/>
                    <a:p>
                      <a:pPr algn="ctr"/>
                      <a:r>
                        <a:rPr lang="en-US" sz="1400" i="1" dirty="0"/>
                        <a:t>2</a:t>
                      </a:r>
                    </a:p>
                  </a:txBody>
                  <a:tcPr marL="70572" marR="70572" marT="35286" marB="35286">
                    <a:lnL w="38100" cap="flat" cmpd="sng" algn="ctr">
                      <a:solidFill>
                        <a:schemeClr val="tx1"/>
                      </a:solidFill>
                      <a:prstDash val="solid"/>
                      <a:round/>
                      <a:headEnd type="none" w="med" len="med"/>
                      <a:tailEnd type="none" w="med" len="med"/>
                    </a:lnL>
                  </a:tcPr>
                </a:tc>
                <a:tc>
                  <a:txBody>
                    <a:bodyPr/>
                    <a:lstStyle/>
                    <a:p>
                      <a:pPr algn="ctr"/>
                      <a:r>
                        <a:rPr lang="en-US" sz="1400" i="1" dirty="0"/>
                        <a:t>0</a:t>
                      </a:r>
                    </a:p>
                  </a:txBody>
                  <a:tcPr marL="70572" marR="70572" marT="35286" marB="35286"/>
                </a:tc>
                <a:tc>
                  <a:txBody>
                    <a:bodyPr/>
                    <a:lstStyle/>
                    <a:p>
                      <a:pPr algn="ctr"/>
                      <a:r>
                        <a:rPr lang="en-US" sz="1400" i="1" dirty="0"/>
                        <a:t>1</a:t>
                      </a:r>
                    </a:p>
                  </a:txBody>
                  <a:tcPr marL="70572" marR="70572" marT="35286" marB="35286"/>
                </a:tc>
                <a:tc>
                  <a:txBody>
                    <a:bodyPr/>
                    <a:lstStyle/>
                    <a:p>
                      <a:pPr algn="ctr"/>
                      <a:r>
                        <a:rPr lang="en-US" sz="1400" i="1" dirty="0"/>
                        <a:t>0</a:t>
                      </a:r>
                    </a:p>
                  </a:txBody>
                  <a:tcPr marL="70572" marR="70572" marT="35286" marB="35286"/>
                </a:tc>
                <a:tc>
                  <a:txBody>
                    <a:bodyPr/>
                    <a:lstStyle/>
                    <a:p>
                      <a:pPr algn="ctr"/>
                      <a:r>
                        <a:rPr lang="en-US" sz="1400" i="1" dirty="0"/>
                        <a:t>1</a:t>
                      </a:r>
                    </a:p>
                  </a:txBody>
                  <a:tcPr marL="70572" marR="70572" marT="35286" marB="35286"/>
                </a:tc>
                <a:tc>
                  <a:txBody>
                    <a:bodyPr/>
                    <a:lstStyle/>
                    <a:p>
                      <a:pPr algn="ctr"/>
                      <a:r>
                        <a:rPr lang="en-US" sz="1400" i="1" dirty="0"/>
                        <a:t>2</a:t>
                      </a:r>
                    </a:p>
                  </a:txBody>
                  <a:tcPr marL="70572" marR="70572" marT="35286" marB="35286"/>
                </a:tc>
                <a:tc>
                  <a:txBody>
                    <a:bodyPr/>
                    <a:lstStyle/>
                    <a:p>
                      <a:pPr algn="ctr"/>
                      <a:endParaRPr lang="en-US" sz="1400" i="1" dirty="0"/>
                    </a:p>
                  </a:txBody>
                  <a:tcPr marL="70572" marR="70572" marT="35286" marB="35286"/>
                </a:tc>
                <a:tc>
                  <a:txBody>
                    <a:bodyPr/>
                    <a:lstStyle/>
                    <a:p>
                      <a:pPr algn="ctr"/>
                      <a:r>
                        <a:rPr lang="en-US" sz="1400" i="1" dirty="0"/>
                        <a:t>2</a:t>
                      </a:r>
                    </a:p>
                  </a:txBody>
                  <a:tcPr marL="70572" marR="70572" marT="35286" marB="35286"/>
                </a:tc>
                <a:extLst>
                  <a:ext uri="{0D108BD9-81ED-4DB2-BD59-A6C34878D82A}">
                    <a16:rowId xmlns:a16="http://schemas.microsoft.com/office/drawing/2014/main" val="10007"/>
                  </a:ext>
                </a:extLst>
              </a:tr>
            </a:tbl>
          </a:graphicData>
        </a:graphic>
      </p:graphicFrame>
      <p:sp>
        <p:nvSpPr>
          <p:cNvPr id="8287" name="TextBox 4"/>
          <p:cNvSpPr txBox="1">
            <a:spLocks noChangeArrowheads="1"/>
          </p:cNvSpPr>
          <p:nvPr/>
        </p:nvSpPr>
        <p:spPr bwMode="auto">
          <a:xfrm>
            <a:off x="5791200" y="4737324"/>
            <a:ext cx="788988" cy="923925"/>
          </a:xfrm>
          <a:prstGeom prst="rect">
            <a:avLst/>
          </a:prstGeom>
          <a:noFill/>
          <a:ln w="9525">
            <a:noFill/>
            <a:miter lim="800000"/>
            <a:headEnd/>
            <a:tailEnd/>
          </a:ln>
        </p:spPr>
        <p:txBody>
          <a:bodyPr wrap="none">
            <a:spAutoFit/>
          </a:bodyPr>
          <a:lstStyle/>
          <a:p>
            <a:r>
              <a:rPr lang="en-US" i="1" dirty="0">
                <a:latin typeface="Calibri" pitchFamily="34" charset="0"/>
              </a:rPr>
              <a:t>AA</a:t>
            </a:r>
            <a:r>
              <a:rPr lang="en-US" dirty="0">
                <a:latin typeface="Calibri" pitchFamily="34" charset="0"/>
              </a:rPr>
              <a:t> = 0</a:t>
            </a:r>
          </a:p>
          <a:p>
            <a:r>
              <a:rPr lang="en-US" i="1" dirty="0">
                <a:latin typeface="Calibri" pitchFamily="34" charset="0"/>
              </a:rPr>
              <a:t>AB</a:t>
            </a:r>
            <a:r>
              <a:rPr lang="en-US" dirty="0">
                <a:latin typeface="Calibri" pitchFamily="34" charset="0"/>
              </a:rPr>
              <a:t> = 1</a:t>
            </a:r>
          </a:p>
          <a:p>
            <a:r>
              <a:rPr lang="en-US" i="1" dirty="0">
                <a:latin typeface="Calibri" pitchFamily="34" charset="0"/>
              </a:rPr>
              <a:t>BB</a:t>
            </a:r>
            <a:r>
              <a:rPr lang="en-US" dirty="0">
                <a:latin typeface="Calibri" pitchFamily="34" charset="0"/>
              </a:rPr>
              <a:t> = 2</a:t>
            </a:r>
          </a:p>
        </p:txBody>
      </p:sp>
      <p:sp>
        <p:nvSpPr>
          <p:cNvPr id="7" name="Oval 6"/>
          <p:cNvSpPr/>
          <p:nvPr/>
        </p:nvSpPr>
        <p:spPr>
          <a:xfrm flipH="1">
            <a:off x="8467725" y="1437795"/>
            <a:ext cx="393700" cy="38100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8" name="Oval 7"/>
          <p:cNvSpPr/>
          <p:nvPr/>
        </p:nvSpPr>
        <p:spPr>
          <a:xfrm flipH="1">
            <a:off x="7758113" y="1437795"/>
            <a:ext cx="393700" cy="381000"/>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9" name="Oval 8"/>
          <p:cNvSpPr/>
          <p:nvPr/>
        </p:nvSpPr>
        <p:spPr>
          <a:xfrm flipH="1">
            <a:off x="9809163" y="1437795"/>
            <a:ext cx="393700" cy="381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nvGrpSpPr>
          <p:cNvPr id="2" name="Group 59"/>
          <p:cNvGrpSpPr>
            <a:grpSpLocks/>
          </p:cNvGrpSpPr>
          <p:nvPr/>
        </p:nvGrpSpPr>
        <p:grpSpPr bwMode="auto">
          <a:xfrm>
            <a:off x="9548813" y="2579897"/>
            <a:ext cx="552450" cy="2514600"/>
            <a:chOff x="8491675" y="2819400"/>
            <a:chExt cx="552125" cy="2514600"/>
          </a:xfrm>
        </p:grpSpPr>
        <p:sp>
          <p:nvSpPr>
            <p:cNvPr id="17" name="Rectangle 16"/>
            <p:cNvSpPr/>
            <p:nvPr/>
          </p:nvSpPr>
          <p:spPr>
            <a:xfrm flipH="1">
              <a:off x="8491675" y="2819400"/>
              <a:ext cx="552125" cy="2514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8" name="Rectangle 17"/>
            <p:cNvSpPr/>
            <p:nvPr/>
          </p:nvSpPr>
          <p:spPr>
            <a:xfrm flipH="1">
              <a:off x="8491675" y="3505200"/>
              <a:ext cx="552125" cy="18288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9" name="Rectangle 18"/>
            <p:cNvSpPr/>
            <p:nvPr/>
          </p:nvSpPr>
          <p:spPr>
            <a:xfrm flipH="1">
              <a:off x="8491675" y="3733800"/>
              <a:ext cx="552125" cy="3810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0" name="Rectangle 19"/>
            <p:cNvSpPr/>
            <p:nvPr/>
          </p:nvSpPr>
          <p:spPr>
            <a:xfrm flipH="1">
              <a:off x="8491675" y="4114800"/>
              <a:ext cx="552125" cy="12192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8299" name="TextBox 20"/>
          <p:cNvSpPr txBox="1">
            <a:spLocks noChangeArrowheads="1"/>
          </p:cNvSpPr>
          <p:nvPr/>
        </p:nvSpPr>
        <p:spPr bwMode="auto">
          <a:xfrm flipH="1">
            <a:off x="6931448" y="1387146"/>
            <a:ext cx="820737" cy="461963"/>
          </a:xfrm>
          <a:prstGeom prst="rect">
            <a:avLst/>
          </a:prstGeom>
          <a:noFill/>
          <a:ln w="9525">
            <a:noFill/>
            <a:miter lim="800000"/>
            <a:headEnd/>
            <a:tailEnd/>
          </a:ln>
        </p:spPr>
        <p:txBody>
          <a:bodyPr wrap="none">
            <a:spAutoFit/>
          </a:bodyPr>
          <a:lstStyle/>
          <a:p>
            <a:r>
              <a:rPr lang="en-US" sz="2400" i="1" dirty="0">
                <a:latin typeface="Calibri" pitchFamily="34" charset="0"/>
              </a:rPr>
              <a:t>K = 4</a:t>
            </a:r>
          </a:p>
        </p:txBody>
      </p:sp>
      <p:pic>
        <p:nvPicPr>
          <p:cNvPr id="8300" name="Picture 2"/>
          <p:cNvPicPr>
            <a:picLocks noChangeAspect="1" noChangeArrowheads="1"/>
          </p:cNvPicPr>
          <p:nvPr/>
        </p:nvPicPr>
        <p:blipFill>
          <a:blip r:embed="rId2" cstate="print"/>
          <a:srcRect l="11595" r="20801" b="5777"/>
          <a:stretch>
            <a:fillRect/>
          </a:stretch>
        </p:blipFill>
        <p:spPr bwMode="auto">
          <a:xfrm>
            <a:off x="8467725" y="2503697"/>
            <a:ext cx="1182688" cy="2590800"/>
          </a:xfrm>
          <a:prstGeom prst="rect">
            <a:avLst/>
          </a:prstGeom>
          <a:noFill/>
          <a:ln w="9525">
            <a:noFill/>
            <a:miter lim="800000"/>
            <a:headEnd/>
            <a:tailEnd/>
          </a:ln>
        </p:spPr>
      </p:pic>
      <p:cxnSp>
        <p:nvCxnSpPr>
          <p:cNvPr id="23" name="Straight Arrow Connector 22"/>
          <p:cNvCxnSpPr/>
          <p:nvPr/>
        </p:nvCxnSpPr>
        <p:spPr>
          <a:xfrm flipH="1">
            <a:off x="9192344" y="1819193"/>
            <a:ext cx="685800" cy="864098"/>
          </a:xfrm>
          <a:prstGeom prst="straightConnector1">
            <a:avLst/>
          </a:prstGeom>
          <a:ln w="158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endCxn id="8300" idx="0"/>
          </p:cNvCxnSpPr>
          <p:nvPr/>
        </p:nvCxnSpPr>
        <p:spPr>
          <a:xfrm flipH="1">
            <a:off x="9059069" y="1752121"/>
            <a:ext cx="275432" cy="751577"/>
          </a:xfrm>
          <a:prstGeom prst="straightConnector1">
            <a:avLst/>
          </a:prstGeom>
          <a:ln w="158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7" idx="4"/>
          </p:cNvCxnSpPr>
          <p:nvPr/>
        </p:nvCxnSpPr>
        <p:spPr>
          <a:xfrm>
            <a:off x="8664576" y="1818795"/>
            <a:ext cx="239737" cy="720480"/>
          </a:xfrm>
          <a:prstGeom prst="straightConnector1">
            <a:avLst/>
          </a:prstGeom>
          <a:ln w="158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stCxn id="8" idx="4"/>
          </p:cNvCxnSpPr>
          <p:nvPr/>
        </p:nvCxnSpPr>
        <p:spPr>
          <a:xfrm>
            <a:off x="7954964" y="1818795"/>
            <a:ext cx="877341" cy="936504"/>
          </a:xfrm>
          <a:prstGeom prst="straightConnector1">
            <a:avLst/>
          </a:prstGeom>
          <a:ln w="158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8305" name="TextBox 26"/>
          <p:cNvSpPr txBox="1">
            <a:spLocks noChangeArrowheads="1"/>
          </p:cNvSpPr>
          <p:nvPr/>
        </p:nvSpPr>
        <p:spPr bwMode="auto">
          <a:xfrm flipH="1">
            <a:off x="9710936" y="1891201"/>
            <a:ext cx="417512" cy="369888"/>
          </a:xfrm>
          <a:prstGeom prst="rect">
            <a:avLst/>
          </a:prstGeom>
          <a:noFill/>
          <a:ln w="9525">
            <a:noFill/>
            <a:miter lim="800000"/>
            <a:headEnd/>
            <a:tailEnd/>
          </a:ln>
        </p:spPr>
        <p:txBody>
          <a:bodyPr wrap="none">
            <a:spAutoFit/>
          </a:bodyPr>
          <a:lstStyle/>
          <a:p>
            <a:r>
              <a:rPr lang="en-US">
                <a:latin typeface="Symbol" pitchFamily="18" charset="2"/>
              </a:rPr>
              <a:t>a</a:t>
            </a:r>
            <a:r>
              <a:rPr lang="en-US" sz="1100">
                <a:latin typeface="Calibri" pitchFamily="34" charset="0"/>
              </a:rPr>
              <a:t>1</a:t>
            </a:r>
            <a:endParaRPr lang="en-US">
              <a:latin typeface="Calibri" pitchFamily="34" charset="0"/>
            </a:endParaRPr>
          </a:p>
        </p:txBody>
      </p:sp>
      <p:sp>
        <p:nvSpPr>
          <p:cNvPr id="8306" name="TextBox 27"/>
          <p:cNvSpPr txBox="1">
            <a:spLocks noChangeArrowheads="1"/>
          </p:cNvSpPr>
          <p:nvPr/>
        </p:nvSpPr>
        <p:spPr bwMode="auto">
          <a:xfrm flipH="1">
            <a:off x="9237861" y="1891201"/>
            <a:ext cx="417512" cy="369888"/>
          </a:xfrm>
          <a:prstGeom prst="rect">
            <a:avLst/>
          </a:prstGeom>
          <a:noFill/>
          <a:ln w="9525">
            <a:noFill/>
            <a:miter lim="800000"/>
            <a:headEnd/>
            <a:tailEnd/>
          </a:ln>
        </p:spPr>
        <p:txBody>
          <a:bodyPr wrap="none">
            <a:spAutoFit/>
          </a:bodyPr>
          <a:lstStyle/>
          <a:p>
            <a:r>
              <a:rPr lang="en-US">
                <a:latin typeface="Symbol" pitchFamily="18" charset="2"/>
              </a:rPr>
              <a:t>a</a:t>
            </a:r>
            <a:r>
              <a:rPr lang="en-US" sz="1100">
                <a:latin typeface="Calibri" pitchFamily="34" charset="0"/>
              </a:rPr>
              <a:t>2</a:t>
            </a:r>
            <a:endParaRPr lang="en-US">
              <a:latin typeface="Calibri" pitchFamily="34" charset="0"/>
            </a:endParaRPr>
          </a:p>
        </p:txBody>
      </p:sp>
      <p:sp>
        <p:nvSpPr>
          <p:cNvPr id="8307" name="TextBox 28"/>
          <p:cNvSpPr txBox="1">
            <a:spLocks noChangeArrowheads="1"/>
          </p:cNvSpPr>
          <p:nvPr/>
        </p:nvSpPr>
        <p:spPr bwMode="auto">
          <a:xfrm flipH="1">
            <a:off x="8764787" y="1903901"/>
            <a:ext cx="415925" cy="368300"/>
          </a:xfrm>
          <a:prstGeom prst="rect">
            <a:avLst/>
          </a:prstGeom>
          <a:noFill/>
          <a:ln w="9525">
            <a:noFill/>
            <a:miter lim="800000"/>
            <a:headEnd/>
            <a:tailEnd/>
          </a:ln>
        </p:spPr>
        <p:txBody>
          <a:bodyPr wrap="none">
            <a:spAutoFit/>
          </a:bodyPr>
          <a:lstStyle/>
          <a:p>
            <a:r>
              <a:rPr lang="en-US" dirty="0">
                <a:latin typeface="Symbol" pitchFamily="18" charset="2"/>
              </a:rPr>
              <a:t>a</a:t>
            </a:r>
            <a:r>
              <a:rPr lang="en-US" sz="1100" dirty="0">
                <a:latin typeface="Calibri" pitchFamily="34" charset="0"/>
              </a:rPr>
              <a:t>3</a:t>
            </a:r>
            <a:endParaRPr lang="en-US" dirty="0">
              <a:latin typeface="Calibri" pitchFamily="34" charset="0"/>
            </a:endParaRPr>
          </a:p>
        </p:txBody>
      </p:sp>
      <p:sp>
        <p:nvSpPr>
          <p:cNvPr id="8308" name="TextBox 29"/>
          <p:cNvSpPr txBox="1">
            <a:spLocks noChangeArrowheads="1"/>
          </p:cNvSpPr>
          <p:nvPr/>
        </p:nvSpPr>
        <p:spPr bwMode="auto">
          <a:xfrm flipH="1">
            <a:off x="8291712" y="1891201"/>
            <a:ext cx="415925" cy="369888"/>
          </a:xfrm>
          <a:prstGeom prst="rect">
            <a:avLst/>
          </a:prstGeom>
          <a:noFill/>
          <a:ln w="9525">
            <a:noFill/>
            <a:miter lim="800000"/>
            <a:headEnd/>
            <a:tailEnd/>
          </a:ln>
        </p:spPr>
        <p:txBody>
          <a:bodyPr wrap="none">
            <a:spAutoFit/>
          </a:bodyPr>
          <a:lstStyle/>
          <a:p>
            <a:r>
              <a:rPr lang="en-US" dirty="0">
                <a:latin typeface="Symbol" pitchFamily="18" charset="2"/>
              </a:rPr>
              <a:t>a</a:t>
            </a:r>
            <a:r>
              <a:rPr lang="en-US" sz="1100" dirty="0">
                <a:latin typeface="Calibri" pitchFamily="34" charset="0"/>
              </a:rPr>
              <a:t>4</a:t>
            </a:r>
            <a:endParaRPr lang="en-US" dirty="0">
              <a:latin typeface="Calibri" pitchFamily="34" charset="0"/>
            </a:endParaRPr>
          </a:p>
        </p:txBody>
      </p:sp>
      <p:sp>
        <p:nvSpPr>
          <p:cNvPr id="31" name="Right Arrow 30"/>
          <p:cNvSpPr/>
          <p:nvPr/>
        </p:nvSpPr>
        <p:spPr>
          <a:xfrm rot="10800000" flipH="1">
            <a:off x="8077201" y="3341897"/>
            <a:ext cx="473075" cy="304800"/>
          </a:xfrm>
          <a:prstGeom prst="right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nvGrpSpPr>
          <p:cNvPr id="3" name="Group 31"/>
          <p:cNvGrpSpPr>
            <a:grpSpLocks/>
          </p:cNvGrpSpPr>
          <p:nvPr/>
        </p:nvGrpSpPr>
        <p:grpSpPr bwMode="auto">
          <a:xfrm>
            <a:off x="1752600" y="2198897"/>
            <a:ext cx="2236788" cy="2743200"/>
            <a:chOff x="100200" y="2819400"/>
            <a:chExt cx="2236583" cy="2743200"/>
          </a:xfrm>
        </p:grpSpPr>
        <p:cxnSp>
          <p:nvCxnSpPr>
            <p:cNvPr id="33" name="Straight Connector 32"/>
            <p:cNvCxnSpPr>
              <a:stCxn id="8338" idx="1"/>
            </p:cNvCxnSpPr>
            <p:nvPr/>
          </p:nvCxnSpPr>
          <p:spPr>
            <a:xfrm rot="10800000" flipH="1" flipV="1">
              <a:off x="1370084" y="3003550"/>
              <a:ext cx="1588" cy="255905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rot="10800000" flipH="1">
              <a:off x="268460" y="4267200"/>
              <a:ext cx="2068323" cy="158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5" name="Oval 34"/>
            <p:cNvSpPr/>
            <p:nvPr/>
          </p:nvSpPr>
          <p:spPr>
            <a:xfrm flipH="1">
              <a:off x="1854227" y="4189413"/>
              <a:ext cx="68256" cy="76200"/>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6" name="Oval 35"/>
            <p:cNvSpPr/>
            <p:nvPr/>
          </p:nvSpPr>
          <p:spPr>
            <a:xfrm flipH="1">
              <a:off x="2060583" y="4113213"/>
              <a:ext cx="69844" cy="76200"/>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7" name="Oval 36"/>
            <p:cNvSpPr/>
            <p:nvPr/>
          </p:nvSpPr>
          <p:spPr>
            <a:xfrm flipH="1">
              <a:off x="1922483" y="4037013"/>
              <a:ext cx="69844" cy="76200"/>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8" name="Oval 37"/>
            <p:cNvSpPr/>
            <p:nvPr/>
          </p:nvSpPr>
          <p:spPr>
            <a:xfrm flipH="1">
              <a:off x="1922483" y="4341813"/>
              <a:ext cx="69844" cy="76200"/>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9" name="Oval 38"/>
            <p:cNvSpPr/>
            <p:nvPr/>
          </p:nvSpPr>
          <p:spPr>
            <a:xfrm flipH="1">
              <a:off x="1439927" y="3503613"/>
              <a:ext cx="69844" cy="76200"/>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0" name="Oval 39"/>
            <p:cNvSpPr/>
            <p:nvPr/>
          </p:nvSpPr>
          <p:spPr>
            <a:xfrm flipH="1">
              <a:off x="1439927" y="3351213"/>
              <a:ext cx="69844" cy="76200"/>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1" name="Oval 40"/>
            <p:cNvSpPr/>
            <p:nvPr/>
          </p:nvSpPr>
          <p:spPr>
            <a:xfrm flipH="1">
              <a:off x="1301828" y="3427413"/>
              <a:ext cx="69844" cy="76200"/>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2" name="Oval 41"/>
            <p:cNvSpPr/>
            <p:nvPr/>
          </p:nvSpPr>
          <p:spPr>
            <a:xfrm flipH="1">
              <a:off x="1992327" y="4494213"/>
              <a:ext cx="68257" cy="76200"/>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3" name="Oval 42"/>
            <p:cNvSpPr/>
            <p:nvPr/>
          </p:nvSpPr>
          <p:spPr>
            <a:xfrm flipH="1">
              <a:off x="2060583" y="4265613"/>
              <a:ext cx="69844" cy="76200"/>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4" name="Oval 43"/>
            <p:cNvSpPr/>
            <p:nvPr/>
          </p:nvSpPr>
          <p:spPr>
            <a:xfrm flipH="1">
              <a:off x="612916" y="4189413"/>
              <a:ext cx="69844" cy="76200"/>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5" name="Oval 44"/>
            <p:cNvSpPr/>
            <p:nvPr/>
          </p:nvSpPr>
          <p:spPr>
            <a:xfrm flipH="1">
              <a:off x="474816" y="4037013"/>
              <a:ext cx="69844" cy="76200"/>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6" name="Oval 45"/>
            <p:cNvSpPr/>
            <p:nvPr/>
          </p:nvSpPr>
          <p:spPr>
            <a:xfrm flipH="1">
              <a:off x="474816" y="4189413"/>
              <a:ext cx="69844" cy="76200"/>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7" name="Oval 46"/>
            <p:cNvSpPr/>
            <p:nvPr/>
          </p:nvSpPr>
          <p:spPr>
            <a:xfrm flipH="1">
              <a:off x="612916" y="4037013"/>
              <a:ext cx="69844" cy="76200"/>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8" name="Oval 47"/>
            <p:cNvSpPr/>
            <p:nvPr/>
          </p:nvSpPr>
          <p:spPr>
            <a:xfrm flipH="1">
              <a:off x="544659" y="4113213"/>
              <a:ext cx="68257" cy="76200"/>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9" name="Oval 48"/>
            <p:cNvSpPr/>
            <p:nvPr/>
          </p:nvSpPr>
          <p:spPr>
            <a:xfrm flipH="1">
              <a:off x="1233571" y="4570413"/>
              <a:ext cx="68257" cy="76200"/>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50" name="Oval 49"/>
            <p:cNvSpPr/>
            <p:nvPr/>
          </p:nvSpPr>
          <p:spPr>
            <a:xfrm flipH="1">
              <a:off x="1165315" y="4494213"/>
              <a:ext cx="68256" cy="76200"/>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51" name="Oval 50"/>
            <p:cNvSpPr/>
            <p:nvPr/>
          </p:nvSpPr>
          <p:spPr>
            <a:xfrm flipH="1">
              <a:off x="1095472" y="4646613"/>
              <a:ext cx="69844" cy="76200"/>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52" name="Oval 51"/>
            <p:cNvSpPr/>
            <p:nvPr/>
          </p:nvSpPr>
          <p:spPr>
            <a:xfrm flipH="1">
              <a:off x="1233571" y="4722813"/>
              <a:ext cx="68257" cy="76200"/>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53" name="Oval 52"/>
            <p:cNvSpPr/>
            <p:nvPr/>
          </p:nvSpPr>
          <p:spPr>
            <a:xfrm flipH="1">
              <a:off x="1027215" y="4494213"/>
              <a:ext cx="68257" cy="76200"/>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8337" name="TextBox 53"/>
            <p:cNvSpPr txBox="1">
              <a:spLocks noChangeArrowheads="1"/>
            </p:cNvSpPr>
            <p:nvPr/>
          </p:nvSpPr>
          <p:spPr bwMode="auto">
            <a:xfrm flipH="1">
              <a:off x="100200" y="4267200"/>
              <a:ext cx="646272" cy="369332"/>
            </a:xfrm>
            <a:prstGeom prst="rect">
              <a:avLst/>
            </a:prstGeom>
            <a:noFill/>
            <a:ln w="9525">
              <a:noFill/>
              <a:miter lim="800000"/>
              <a:headEnd/>
              <a:tailEnd/>
            </a:ln>
          </p:spPr>
          <p:txBody>
            <a:bodyPr wrap="none">
              <a:spAutoFit/>
            </a:bodyPr>
            <a:lstStyle/>
            <a:p>
              <a:r>
                <a:rPr lang="en-US" b="1">
                  <a:latin typeface="Calibri" pitchFamily="34" charset="0"/>
                </a:rPr>
                <a:t>Dim</a:t>
              </a:r>
              <a:r>
                <a:rPr lang="en-US" sz="1100" b="1">
                  <a:latin typeface="Calibri" pitchFamily="34" charset="0"/>
                </a:rPr>
                <a:t>1</a:t>
              </a:r>
              <a:endParaRPr lang="en-US" b="1">
                <a:latin typeface="Calibri" pitchFamily="34" charset="0"/>
              </a:endParaRPr>
            </a:p>
          </p:txBody>
        </p:sp>
        <p:sp>
          <p:nvSpPr>
            <p:cNvPr id="8338" name="TextBox 54"/>
            <p:cNvSpPr txBox="1">
              <a:spLocks noChangeArrowheads="1"/>
            </p:cNvSpPr>
            <p:nvPr/>
          </p:nvSpPr>
          <p:spPr bwMode="auto">
            <a:xfrm flipH="1">
              <a:off x="789653" y="2819400"/>
              <a:ext cx="646272" cy="369332"/>
            </a:xfrm>
            <a:prstGeom prst="rect">
              <a:avLst/>
            </a:prstGeom>
            <a:noFill/>
            <a:ln w="9525">
              <a:noFill/>
              <a:miter lim="800000"/>
              <a:headEnd/>
              <a:tailEnd/>
            </a:ln>
          </p:spPr>
          <p:txBody>
            <a:bodyPr wrap="none">
              <a:spAutoFit/>
            </a:bodyPr>
            <a:lstStyle/>
            <a:p>
              <a:r>
                <a:rPr lang="en-US" b="1">
                  <a:latin typeface="Calibri" pitchFamily="34" charset="0"/>
                </a:rPr>
                <a:t>Dim</a:t>
              </a:r>
              <a:r>
                <a:rPr lang="en-US" sz="1100" b="1">
                  <a:latin typeface="Calibri" pitchFamily="34" charset="0"/>
                </a:rPr>
                <a:t>2</a:t>
              </a:r>
              <a:endParaRPr lang="en-US" b="1">
                <a:latin typeface="Calibri" pitchFamily="34" charset="0"/>
              </a:endParaRPr>
            </a:p>
          </p:txBody>
        </p:sp>
      </p:grpSp>
      <p:sp>
        <p:nvSpPr>
          <p:cNvPr id="56" name="Rectangle 55"/>
          <p:cNvSpPr/>
          <p:nvPr/>
        </p:nvSpPr>
        <p:spPr>
          <a:xfrm>
            <a:off x="4191000" y="3265697"/>
            <a:ext cx="3886200" cy="304800"/>
          </a:xfrm>
          <a:prstGeom prst="rect">
            <a:avLst/>
          </a:prstGeom>
          <a:solidFill>
            <a:srgbClr val="00B050">
              <a:alpha val="3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57" name="Rectangle 56"/>
          <p:cNvSpPr/>
          <p:nvPr/>
        </p:nvSpPr>
        <p:spPr>
          <a:xfrm>
            <a:off x="4214813" y="2275097"/>
            <a:ext cx="457200" cy="2438400"/>
          </a:xfrm>
          <a:prstGeom prst="rect">
            <a:avLst/>
          </a:prstGeom>
          <a:solidFill>
            <a:schemeClr val="accent4">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60" name="Curved Down Arrow 59"/>
          <p:cNvSpPr/>
          <p:nvPr/>
        </p:nvSpPr>
        <p:spPr>
          <a:xfrm flipH="1">
            <a:off x="3352800" y="1741697"/>
            <a:ext cx="1143000" cy="533400"/>
          </a:xfrm>
          <a:prstGeom prst="curvedDownArrow">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chemeClr val="tx1"/>
              </a:solidFill>
            </a:endParaRPr>
          </a:p>
        </p:txBody>
      </p:sp>
      <p:sp>
        <p:nvSpPr>
          <p:cNvPr id="6" name="Oval 5"/>
          <p:cNvSpPr/>
          <p:nvPr/>
        </p:nvSpPr>
        <p:spPr>
          <a:xfrm flipH="1">
            <a:off x="9177338" y="1437795"/>
            <a:ext cx="393700" cy="381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63" name="Title 1"/>
          <p:cNvSpPr>
            <a:spLocks noGrp="1"/>
          </p:cNvSpPr>
          <p:nvPr>
            <p:ph type="title"/>
          </p:nvPr>
        </p:nvSpPr>
        <p:spPr>
          <a:xfrm>
            <a:off x="853281" y="13620"/>
            <a:ext cx="10515600" cy="1325563"/>
          </a:xfrm>
        </p:spPr>
        <p:txBody>
          <a:bodyPr>
            <a:normAutofit/>
          </a:bodyPr>
          <a:lstStyle/>
          <a:p>
            <a:r>
              <a:rPr lang="en-US" dirty="0"/>
              <a:t>Basics of dimensionality reduction with sequences</a:t>
            </a:r>
          </a:p>
        </p:txBody>
      </p:sp>
      <p:sp>
        <p:nvSpPr>
          <p:cNvPr id="16" name="TextBox 15"/>
          <p:cNvSpPr txBox="1"/>
          <p:nvPr/>
        </p:nvSpPr>
        <p:spPr>
          <a:xfrm>
            <a:off x="1648799" y="5436753"/>
            <a:ext cx="2680927" cy="369332"/>
          </a:xfrm>
          <a:prstGeom prst="rect">
            <a:avLst/>
          </a:prstGeom>
          <a:noFill/>
        </p:spPr>
        <p:txBody>
          <a:bodyPr wrap="none" rtlCol="0">
            <a:spAutoFit/>
          </a:bodyPr>
          <a:lstStyle/>
          <a:p>
            <a:r>
              <a:rPr lang="en-US" dirty="0"/>
              <a:t>Unconstrained dimensions</a:t>
            </a:r>
          </a:p>
        </p:txBody>
      </p:sp>
      <p:sp>
        <p:nvSpPr>
          <p:cNvPr id="66" name="TextBox 65"/>
          <p:cNvSpPr txBox="1"/>
          <p:nvPr/>
        </p:nvSpPr>
        <p:spPr>
          <a:xfrm>
            <a:off x="8161217" y="5354463"/>
            <a:ext cx="3573586" cy="646331"/>
          </a:xfrm>
          <a:prstGeom prst="rect">
            <a:avLst/>
          </a:prstGeom>
          <a:noFill/>
        </p:spPr>
        <p:txBody>
          <a:bodyPr wrap="square" rtlCol="0">
            <a:spAutoFit/>
          </a:bodyPr>
          <a:lstStyle/>
          <a:p>
            <a:pPr algn="ctr"/>
            <a:r>
              <a:rPr lang="en-US" dirty="0"/>
              <a:t>Constrained dimensions to a certain number (for example, 1)</a:t>
            </a:r>
          </a:p>
        </p:txBody>
      </p:sp>
    </p:spTree>
    <p:extLst>
      <p:ext uri="{BB962C8B-B14F-4D97-AF65-F5344CB8AC3E}">
        <p14:creationId xmlns:p14="http://schemas.microsoft.com/office/powerpoint/2010/main" val="92943438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3711160" y="2348225"/>
          <a:ext cx="3868533" cy="2416645"/>
        </p:xfrm>
        <a:graphic>
          <a:graphicData uri="http://schemas.openxmlformats.org/drawingml/2006/table">
            <a:tbl>
              <a:tblPr firstRow="1" bandRow="1">
                <a:tableStyleId>{5940675A-B579-460E-94D1-54222C63F5DA}</a:tableStyleId>
              </a:tblPr>
              <a:tblGrid>
                <a:gridCol w="429837">
                  <a:extLst>
                    <a:ext uri="{9D8B030D-6E8A-4147-A177-3AD203B41FA5}">
                      <a16:colId xmlns:a16="http://schemas.microsoft.com/office/drawing/2014/main" val="20000"/>
                    </a:ext>
                  </a:extLst>
                </a:gridCol>
                <a:gridCol w="429837">
                  <a:extLst>
                    <a:ext uri="{9D8B030D-6E8A-4147-A177-3AD203B41FA5}">
                      <a16:colId xmlns:a16="http://schemas.microsoft.com/office/drawing/2014/main" val="20001"/>
                    </a:ext>
                  </a:extLst>
                </a:gridCol>
                <a:gridCol w="429837">
                  <a:extLst>
                    <a:ext uri="{9D8B030D-6E8A-4147-A177-3AD203B41FA5}">
                      <a16:colId xmlns:a16="http://schemas.microsoft.com/office/drawing/2014/main" val="20002"/>
                    </a:ext>
                  </a:extLst>
                </a:gridCol>
                <a:gridCol w="429837">
                  <a:extLst>
                    <a:ext uri="{9D8B030D-6E8A-4147-A177-3AD203B41FA5}">
                      <a16:colId xmlns:a16="http://schemas.microsoft.com/office/drawing/2014/main" val="20003"/>
                    </a:ext>
                  </a:extLst>
                </a:gridCol>
                <a:gridCol w="429837">
                  <a:extLst>
                    <a:ext uri="{9D8B030D-6E8A-4147-A177-3AD203B41FA5}">
                      <a16:colId xmlns:a16="http://schemas.microsoft.com/office/drawing/2014/main" val="20004"/>
                    </a:ext>
                  </a:extLst>
                </a:gridCol>
                <a:gridCol w="429837">
                  <a:extLst>
                    <a:ext uri="{9D8B030D-6E8A-4147-A177-3AD203B41FA5}">
                      <a16:colId xmlns:a16="http://schemas.microsoft.com/office/drawing/2014/main" val="20005"/>
                    </a:ext>
                  </a:extLst>
                </a:gridCol>
                <a:gridCol w="429837">
                  <a:extLst>
                    <a:ext uri="{9D8B030D-6E8A-4147-A177-3AD203B41FA5}">
                      <a16:colId xmlns:a16="http://schemas.microsoft.com/office/drawing/2014/main" val="20006"/>
                    </a:ext>
                  </a:extLst>
                </a:gridCol>
                <a:gridCol w="429837">
                  <a:extLst>
                    <a:ext uri="{9D8B030D-6E8A-4147-A177-3AD203B41FA5}">
                      <a16:colId xmlns:a16="http://schemas.microsoft.com/office/drawing/2014/main" val="20007"/>
                    </a:ext>
                  </a:extLst>
                </a:gridCol>
                <a:gridCol w="429837">
                  <a:extLst>
                    <a:ext uri="{9D8B030D-6E8A-4147-A177-3AD203B41FA5}">
                      <a16:colId xmlns:a16="http://schemas.microsoft.com/office/drawing/2014/main" val="20008"/>
                    </a:ext>
                  </a:extLst>
                </a:gridCol>
              </a:tblGrid>
              <a:tr h="429121">
                <a:tc>
                  <a:txBody>
                    <a:bodyPr/>
                    <a:lstStyle/>
                    <a:p>
                      <a:pPr algn="ctr"/>
                      <a:endParaRPr lang="en-US" sz="1400" dirty="0"/>
                    </a:p>
                  </a:txBody>
                  <a:tcPr marL="70572" marR="70572" marT="35286" marB="35286">
                    <a:lnR w="38100" cap="flat" cmpd="sng" algn="ctr">
                      <a:solidFill>
                        <a:schemeClr val="tx1"/>
                      </a:solidFill>
                      <a:prstDash val="solid"/>
                      <a:round/>
                      <a:headEnd type="none" w="med" len="med"/>
                      <a:tailEnd type="none" w="med" len="med"/>
                    </a:lnR>
                    <a:lnB w="38100" cap="flat" cmpd="sng" algn="ctr">
                      <a:solidFill>
                        <a:schemeClr val="tx1"/>
                      </a:solidFill>
                      <a:prstDash val="solid"/>
                      <a:round/>
                      <a:headEnd type="none" w="med" len="med"/>
                      <a:tailEnd type="none" w="med" len="med"/>
                    </a:lnB>
                  </a:tcPr>
                </a:tc>
                <a:tc>
                  <a:txBody>
                    <a:bodyPr/>
                    <a:lstStyle/>
                    <a:p>
                      <a:pPr algn="ctr"/>
                      <a:r>
                        <a:rPr lang="en-US" sz="1000" b="1" i="1" dirty="0"/>
                        <a:t>1</a:t>
                      </a:r>
                      <a:endParaRPr lang="en-US" sz="1400" b="1" i="1" dirty="0"/>
                    </a:p>
                  </a:txBody>
                  <a:tcPr marL="70572" marR="70572" marT="35286" marB="35286">
                    <a:lnL w="38100" cap="flat" cmpd="sng" algn="ctr">
                      <a:solidFill>
                        <a:schemeClr val="tx1"/>
                      </a:solidFill>
                      <a:prstDash val="solid"/>
                      <a:round/>
                      <a:headEnd type="none" w="med" len="med"/>
                      <a:tailEnd type="none" w="med" len="med"/>
                    </a:lnL>
                    <a:lnB w="38100" cap="flat" cmpd="sng" algn="ctr">
                      <a:solidFill>
                        <a:schemeClr val="tx1"/>
                      </a:solidFill>
                      <a:prstDash val="solid"/>
                      <a:round/>
                      <a:headEnd type="none" w="med" len="med"/>
                      <a:tailEnd type="none" w="med" len="med"/>
                    </a:lnB>
                  </a:tcPr>
                </a:tc>
                <a:tc>
                  <a:txBody>
                    <a:bodyPr/>
                    <a:lstStyle/>
                    <a:p>
                      <a:pPr algn="ctr"/>
                      <a:r>
                        <a:rPr lang="en-US" sz="1000" b="1" i="1" dirty="0"/>
                        <a:t>2</a:t>
                      </a:r>
                    </a:p>
                  </a:txBody>
                  <a:tcPr marL="70572" marR="70572" marT="35286" marB="35286">
                    <a:lnB w="38100" cap="flat" cmpd="sng" algn="ctr">
                      <a:solidFill>
                        <a:schemeClr val="tx1"/>
                      </a:solidFill>
                      <a:prstDash val="solid"/>
                      <a:round/>
                      <a:headEnd type="none" w="med" len="med"/>
                      <a:tailEnd type="none" w="med" len="med"/>
                    </a:lnB>
                  </a:tcPr>
                </a:tc>
                <a:tc>
                  <a:txBody>
                    <a:bodyPr/>
                    <a:lstStyle/>
                    <a:p>
                      <a:pPr algn="ctr"/>
                      <a:r>
                        <a:rPr lang="en-US" sz="1000" b="1" i="1" dirty="0"/>
                        <a:t>3</a:t>
                      </a:r>
                      <a:endParaRPr lang="en-US" sz="1400" b="1" i="1" dirty="0"/>
                    </a:p>
                  </a:txBody>
                  <a:tcPr marL="70572" marR="70572" marT="35286" marB="35286">
                    <a:lnB w="38100" cap="flat" cmpd="sng" algn="ctr">
                      <a:solidFill>
                        <a:schemeClr val="tx1"/>
                      </a:solidFill>
                      <a:prstDash val="solid"/>
                      <a:round/>
                      <a:headEnd type="none" w="med" len="med"/>
                      <a:tailEnd type="none" w="med" len="med"/>
                    </a:lnB>
                  </a:tcPr>
                </a:tc>
                <a:tc>
                  <a:txBody>
                    <a:bodyPr/>
                    <a:lstStyle/>
                    <a:p>
                      <a:pPr algn="ctr"/>
                      <a:r>
                        <a:rPr lang="en-US" sz="1000" b="1" i="1" dirty="0"/>
                        <a:t>4</a:t>
                      </a:r>
                    </a:p>
                  </a:txBody>
                  <a:tcPr marL="70572" marR="70572" marT="35286" marB="35286">
                    <a:lnB w="38100" cap="flat" cmpd="sng" algn="ctr">
                      <a:solidFill>
                        <a:schemeClr val="tx1"/>
                      </a:solidFill>
                      <a:prstDash val="solid"/>
                      <a:round/>
                      <a:headEnd type="none" w="med" len="med"/>
                      <a:tailEnd type="none" w="med" len="med"/>
                    </a:lnB>
                  </a:tcPr>
                </a:tc>
                <a:tc>
                  <a:txBody>
                    <a:bodyPr/>
                    <a:lstStyle/>
                    <a:p>
                      <a:pPr algn="ctr"/>
                      <a:r>
                        <a:rPr lang="en-US" sz="1000" b="1" i="1" dirty="0"/>
                        <a:t>5</a:t>
                      </a:r>
                    </a:p>
                  </a:txBody>
                  <a:tcPr marL="70572" marR="70572" marT="35286" marB="35286">
                    <a:lnB w="38100" cap="flat" cmpd="sng" algn="ctr">
                      <a:solidFill>
                        <a:schemeClr val="tx1"/>
                      </a:solidFill>
                      <a:prstDash val="solid"/>
                      <a:round/>
                      <a:headEnd type="none" w="med" len="med"/>
                      <a:tailEnd type="none" w="med" len="med"/>
                    </a:lnB>
                  </a:tcPr>
                </a:tc>
                <a:tc>
                  <a:txBody>
                    <a:bodyPr/>
                    <a:lstStyle/>
                    <a:p>
                      <a:pPr algn="ctr"/>
                      <a:r>
                        <a:rPr lang="en-US" sz="1000" b="1" i="1" dirty="0"/>
                        <a:t>6</a:t>
                      </a:r>
                    </a:p>
                  </a:txBody>
                  <a:tcPr marL="70572" marR="70572" marT="35286" marB="35286">
                    <a:lnB w="38100" cap="flat" cmpd="sng" algn="ctr">
                      <a:solidFill>
                        <a:schemeClr val="tx1"/>
                      </a:solidFill>
                      <a:prstDash val="solid"/>
                      <a:round/>
                      <a:headEnd type="none" w="med" len="med"/>
                      <a:tailEnd type="none" w="med" len="med"/>
                    </a:lnB>
                  </a:tcPr>
                </a:tc>
                <a:tc>
                  <a:txBody>
                    <a:bodyPr/>
                    <a:lstStyle/>
                    <a:p>
                      <a:pPr algn="ctr"/>
                      <a:r>
                        <a:rPr lang="en-US" sz="1400" b="1" i="1" dirty="0"/>
                        <a:t>…</a:t>
                      </a:r>
                    </a:p>
                  </a:txBody>
                  <a:tcPr marL="70572" marR="70572" marT="35286" marB="35286">
                    <a:lnB w="38100" cap="flat" cmpd="sng" algn="ctr">
                      <a:solidFill>
                        <a:schemeClr val="tx1"/>
                      </a:solidFill>
                      <a:prstDash val="solid"/>
                      <a:round/>
                      <a:headEnd type="none" w="med" len="med"/>
                      <a:tailEnd type="none" w="med" len="med"/>
                    </a:lnB>
                  </a:tcPr>
                </a:tc>
                <a:tc>
                  <a:txBody>
                    <a:bodyPr/>
                    <a:lstStyle/>
                    <a:p>
                      <a:pPr algn="ctr"/>
                      <a:r>
                        <a:rPr lang="en-US" sz="1000" b="1" i="1" dirty="0"/>
                        <a:t>n</a:t>
                      </a:r>
                    </a:p>
                  </a:txBody>
                  <a:tcPr marL="70572" marR="70572" marT="35286" marB="35286">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278153">
                <a:tc>
                  <a:txBody>
                    <a:bodyPr/>
                    <a:lstStyle/>
                    <a:p>
                      <a:pPr algn="ctr"/>
                      <a:r>
                        <a:rPr lang="en-US" sz="1400" b="1" dirty="0"/>
                        <a:t>I</a:t>
                      </a:r>
                      <a:r>
                        <a:rPr lang="en-US" sz="1000" b="1" dirty="0"/>
                        <a:t>1</a:t>
                      </a:r>
                    </a:p>
                  </a:txBody>
                  <a:tcPr marL="70572" marR="70572" marT="35286" marB="35286">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tcPr>
                </a:tc>
                <a:tc>
                  <a:txBody>
                    <a:bodyPr/>
                    <a:lstStyle/>
                    <a:p>
                      <a:pPr algn="ctr"/>
                      <a:r>
                        <a:rPr lang="en-US" sz="1400" i="1" dirty="0"/>
                        <a:t>0</a:t>
                      </a:r>
                    </a:p>
                  </a:txBody>
                  <a:tcPr marL="70572" marR="70572" marT="35286" marB="35286">
                    <a:lnL w="38100" cap="flat" cmpd="sng" algn="ctr">
                      <a:solidFill>
                        <a:schemeClr val="tx1"/>
                      </a:solidFill>
                      <a:prstDash val="solid"/>
                      <a:round/>
                      <a:headEnd type="none" w="med" len="med"/>
                      <a:tailEnd type="none" w="med" len="med"/>
                    </a:lnL>
                    <a:lnT w="38100" cap="flat" cmpd="sng" algn="ctr">
                      <a:solidFill>
                        <a:schemeClr val="tx1"/>
                      </a:solidFill>
                      <a:prstDash val="solid"/>
                      <a:round/>
                      <a:headEnd type="none" w="med" len="med"/>
                      <a:tailEnd type="none" w="med" len="med"/>
                    </a:lnT>
                  </a:tcPr>
                </a:tc>
                <a:tc>
                  <a:txBody>
                    <a:bodyPr/>
                    <a:lstStyle/>
                    <a:p>
                      <a:pPr algn="ctr"/>
                      <a:r>
                        <a:rPr lang="en-US" sz="1400" i="1" dirty="0"/>
                        <a:t>1</a:t>
                      </a:r>
                    </a:p>
                  </a:txBody>
                  <a:tcPr marL="70572" marR="70572" marT="35286" marB="35286">
                    <a:lnT w="38100" cap="flat" cmpd="sng" algn="ctr">
                      <a:solidFill>
                        <a:schemeClr val="tx1"/>
                      </a:solidFill>
                      <a:prstDash val="solid"/>
                      <a:round/>
                      <a:headEnd type="none" w="med" len="med"/>
                      <a:tailEnd type="none" w="med" len="med"/>
                    </a:lnT>
                  </a:tcPr>
                </a:tc>
                <a:tc>
                  <a:txBody>
                    <a:bodyPr/>
                    <a:lstStyle/>
                    <a:p>
                      <a:pPr algn="ctr"/>
                      <a:r>
                        <a:rPr lang="en-US" sz="1400" i="1" dirty="0"/>
                        <a:t>1</a:t>
                      </a:r>
                    </a:p>
                  </a:txBody>
                  <a:tcPr marL="70572" marR="70572" marT="35286" marB="35286">
                    <a:lnT w="38100" cap="flat" cmpd="sng" algn="ctr">
                      <a:solidFill>
                        <a:schemeClr val="tx1"/>
                      </a:solidFill>
                      <a:prstDash val="solid"/>
                      <a:round/>
                      <a:headEnd type="none" w="med" len="med"/>
                      <a:tailEnd type="none" w="med" len="med"/>
                    </a:lnT>
                  </a:tcPr>
                </a:tc>
                <a:tc>
                  <a:txBody>
                    <a:bodyPr/>
                    <a:lstStyle/>
                    <a:p>
                      <a:pPr algn="ctr"/>
                      <a:r>
                        <a:rPr lang="en-US" sz="1400" i="1" dirty="0"/>
                        <a:t>1</a:t>
                      </a:r>
                    </a:p>
                  </a:txBody>
                  <a:tcPr marL="70572" marR="70572" marT="35286" marB="35286">
                    <a:lnT w="38100" cap="flat" cmpd="sng" algn="ctr">
                      <a:solidFill>
                        <a:schemeClr val="tx1"/>
                      </a:solidFill>
                      <a:prstDash val="solid"/>
                      <a:round/>
                      <a:headEnd type="none" w="med" len="med"/>
                      <a:tailEnd type="none" w="med" len="med"/>
                    </a:lnT>
                  </a:tcPr>
                </a:tc>
                <a:tc>
                  <a:txBody>
                    <a:bodyPr/>
                    <a:lstStyle/>
                    <a:p>
                      <a:pPr algn="ctr"/>
                      <a:r>
                        <a:rPr lang="en-US" sz="1400" i="1" dirty="0"/>
                        <a:t>0</a:t>
                      </a:r>
                    </a:p>
                  </a:txBody>
                  <a:tcPr marL="70572" marR="70572" marT="35286" marB="35286">
                    <a:lnT w="38100" cap="flat" cmpd="sng" algn="ctr">
                      <a:solidFill>
                        <a:schemeClr val="tx1"/>
                      </a:solidFill>
                      <a:prstDash val="solid"/>
                      <a:round/>
                      <a:headEnd type="none" w="med" len="med"/>
                      <a:tailEnd type="none" w="med" len="med"/>
                    </a:lnT>
                  </a:tcPr>
                </a:tc>
                <a:tc>
                  <a:txBody>
                    <a:bodyPr/>
                    <a:lstStyle/>
                    <a:p>
                      <a:pPr algn="ctr"/>
                      <a:r>
                        <a:rPr lang="en-US" sz="1400" i="1" dirty="0"/>
                        <a:t>0</a:t>
                      </a:r>
                    </a:p>
                  </a:txBody>
                  <a:tcPr marL="70572" marR="70572" marT="35286" marB="35286">
                    <a:lnT w="38100" cap="flat" cmpd="sng" algn="ctr">
                      <a:solidFill>
                        <a:schemeClr val="tx1"/>
                      </a:solidFill>
                      <a:prstDash val="solid"/>
                      <a:round/>
                      <a:headEnd type="none" w="med" len="med"/>
                      <a:tailEnd type="none" w="med" len="med"/>
                    </a:lnT>
                  </a:tcPr>
                </a:tc>
                <a:tc>
                  <a:txBody>
                    <a:bodyPr/>
                    <a:lstStyle/>
                    <a:p>
                      <a:pPr algn="ctr"/>
                      <a:endParaRPr lang="en-US" sz="1400" i="1" dirty="0"/>
                    </a:p>
                  </a:txBody>
                  <a:tcPr marL="70572" marR="70572" marT="35286" marB="35286">
                    <a:lnT w="38100" cap="flat" cmpd="sng" algn="ctr">
                      <a:solidFill>
                        <a:schemeClr val="tx1"/>
                      </a:solidFill>
                      <a:prstDash val="solid"/>
                      <a:round/>
                      <a:headEnd type="none" w="med" len="med"/>
                      <a:tailEnd type="none" w="med" len="med"/>
                    </a:lnT>
                  </a:tcPr>
                </a:tc>
                <a:tc>
                  <a:txBody>
                    <a:bodyPr/>
                    <a:lstStyle/>
                    <a:p>
                      <a:pPr algn="ctr"/>
                      <a:r>
                        <a:rPr lang="en-US" sz="1400" i="1" dirty="0"/>
                        <a:t>1</a:t>
                      </a:r>
                    </a:p>
                  </a:txBody>
                  <a:tcPr marL="70572" marR="70572" marT="35286" marB="35286">
                    <a:lnT w="381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1"/>
                  </a:ext>
                </a:extLst>
              </a:tr>
              <a:tr h="278153">
                <a:tc>
                  <a:txBody>
                    <a:bodyPr/>
                    <a:lstStyle/>
                    <a:p>
                      <a:pPr algn="ctr"/>
                      <a:r>
                        <a:rPr lang="en-US" sz="1400" b="1" dirty="0"/>
                        <a:t>I</a:t>
                      </a:r>
                      <a:r>
                        <a:rPr lang="en-US" sz="1000" b="1" dirty="0"/>
                        <a:t>2</a:t>
                      </a:r>
                    </a:p>
                  </a:txBody>
                  <a:tcPr marL="70572" marR="70572" marT="35286" marB="35286">
                    <a:lnR w="38100" cap="flat" cmpd="sng" algn="ctr">
                      <a:solidFill>
                        <a:schemeClr val="tx1"/>
                      </a:solidFill>
                      <a:prstDash val="solid"/>
                      <a:round/>
                      <a:headEnd type="none" w="med" len="med"/>
                      <a:tailEnd type="none" w="med" len="med"/>
                    </a:lnR>
                  </a:tcPr>
                </a:tc>
                <a:tc>
                  <a:txBody>
                    <a:bodyPr/>
                    <a:lstStyle/>
                    <a:p>
                      <a:pPr algn="ctr"/>
                      <a:r>
                        <a:rPr lang="en-US" sz="1400" i="1" dirty="0"/>
                        <a:t>0</a:t>
                      </a:r>
                    </a:p>
                  </a:txBody>
                  <a:tcPr marL="70572" marR="70572" marT="35286" marB="35286">
                    <a:lnL w="38100" cap="flat" cmpd="sng" algn="ctr">
                      <a:solidFill>
                        <a:schemeClr val="tx1"/>
                      </a:solidFill>
                      <a:prstDash val="solid"/>
                      <a:round/>
                      <a:headEnd type="none" w="med" len="med"/>
                      <a:tailEnd type="none" w="med" len="med"/>
                    </a:lnL>
                  </a:tcPr>
                </a:tc>
                <a:tc>
                  <a:txBody>
                    <a:bodyPr/>
                    <a:lstStyle/>
                    <a:p>
                      <a:pPr algn="ctr"/>
                      <a:r>
                        <a:rPr lang="en-US" sz="1400" i="1" dirty="0"/>
                        <a:t>0</a:t>
                      </a:r>
                    </a:p>
                  </a:txBody>
                  <a:tcPr marL="70572" marR="70572" marT="35286" marB="35286"/>
                </a:tc>
                <a:tc>
                  <a:txBody>
                    <a:bodyPr/>
                    <a:lstStyle/>
                    <a:p>
                      <a:pPr algn="ctr"/>
                      <a:r>
                        <a:rPr lang="en-US" sz="1400" i="1" dirty="0"/>
                        <a:t>1</a:t>
                      </a:r>
                    </a:p>
                  </a:txBody>
                  <a:tcPr marL="70572" marR="70572" marT="35286" marB="35286"/>
                </a:tc>
                <a:tc>
                  <a:txBody>
                    <a:bodyPr/>
                    <a:lstStyle/>
                    <a:p>
                      <a:pPr algn="ctr"/>
                      <a:r>
                        <a:rPr lang="en-US" sz="1400" i="1" dirty="0"/>
                        <a:t>0</a:t>
                      </a:r>
                    </a:p>
                  </a:txBody>
                  <a:tcPr marL="70572" marR="70572" marT="35286" marB="35286"/>
                </a:tc>
                <a:tc>
                  <a:txBody>
                    <a:bodyPr/>
                    <a:lstStyle/>
                    <a:p>
                      <a:pPr algn="ctr"/>
                      <a:r>
                        <a:rPr lang="en-US" sz="1400" i="1" dirty="0"/>
                        <a:t>0</a:t>
                      </a:r>
                    </a:p>
                  </a:txBody>
                  <a:tcPr marL="70572" marR="70572" marT="35286" marB="35286"/>
                </a:tc>
                <a:tc>
                  <a:txBody>
                    <a:bodyPr/>
                    <a:lstStyle/>
                    <a:p>
                      <a:pPr algn="ctr"/>
                      <a:r>
                        <a:rPr lang="en-US" sz="1400" i="1" dirty="0"/>
                        <a:t>1</a:t>
                      </a:r>
                    </a:p>
                  </a:txBody>
                  <a:tcPr marL="70572" marR="70572" marT="35286" marB="35286"/>
                </a:tc>
                <a:tc>
                  <a:txBody>
                    <a:bodyPr/>
                    <a:lstStyle/>
                    <a:p>
                      <a:pPr algn="ctr"/>
                      <a:endParaRPr lang="en-US" sz="1400" i="1" dirty="0"/>
                    </a:p>
                  </a:txBody>
                  <a:tcPr marL="70572" marR="70572" marT="35286" marB="35286"/>
                </a:tc>
                <a:tc>
                  <a:txBody>
                    <a:bodyPr/>
                    <a:lstStyle/>
                    <a:p>
                      <a:pPr algn="ctr"/>
                      <a:r>
                        <a:rPr lang="en-US" sz="1400" i="1" dirty="0"/>
                        <a:t>1</a:t>
                      </a:r>
                    </a:p>
                  </a:txBody>
                  <a:tcPr marL="70572" marR="70572" marT="35286" marB="35286"/>
                </a:tc>
                <a:extLst>
                  <a:ext uri="{0D108BD9-81ED-4DB2-BD59-A6C34878D82A}">
                    <a16:rowId xmlns:a16="http://schemas.microsoft.com/office/drawing/2014/main" val="10002"/>
                  </a:ext>
                </a:extLst>
              </a:tr>
              <a:tr h="278153">
                <a:tc>
                  <a:txBody>
                    <a:bodyPr/>
                    <a:lstStyle/>
                    <a:p>
                      <a:pPr algn="ctr"/>
                      <a:r>
                        <a:rPr lang="en-US" sz="1400" b="1" dirty="0"/>
                        <a:t>I</a:t>
                      </a:r>
                      <a:r>
                        <a:rPr lang="en-US" sz="1000" b="1" dirty="0"/>
                        <a:t>3</a:t>
                      </a:r>
                    </a:p>
                  </a:txBody>
                  <a:tcPr marL="70572" marR="70572" marT="35286" marB="35286">
                    <a:lnR w="38100" cap="flat" cmpd="sng" algn="ctr">
                      <a:solidFill>
                        <a:schemeClr val="tx1"/>
                      </a:solidFill>
                      <a:prstDash val="solid"/>
                      <a:round/>
                      <a:headEnd type="none" w="med" len="med"/>
                      <a:tailEnd type="none" w="med" len="med"/>
                    </a:lnR>
                  </a:tcPr>
                </a:tc>
                <a:tc>
                  <a:txBody>
                    <a:bodyPr/>
                    <a:lstStyle/>
                    <a:p>
                      <a:pPr algn="ctr"/>
                      <a:r>
                        <a:rPr lang="en-US" sz="1400" i="1" dirty="0"/>
                        <a:t>1</a:t>
                      </a:r>
                    </a:p>
                  </a:txBody>
                  <a:tcPr marL="70572" marR="70572" marT="35286" marB="35286">
                    <a:lnL w="38100" cap="flat" cmpd="sng" algn="ctr">
                      <a:solidFill>
                        <a:schemeClr val="tx1"/>
                      </a:solidFill>
                      <a:prstDash val="solid"/>
                      <a:round/>
                      <a:headEnd type="none" w="med" len="med"/>
                      <a:tailEnd type="none" w="med" len="med"/>
                    </a:lnL>
                  </a:tcPr>
                </a:tc>
                <a:tc>
                  <a:txBody>
                    <a:bodyPr/>
                    <a:lstStyle/>
                    <a:p>
                      <a:pPr algn="ctr"/>
                      <a:r>
                        <a:rPr lang="en-US" sz="1400" i="1" dirty="0"/>
                        <a:t>1</a:t>
                      </a:r>
                    </a:p>
                  </a:txBody>
                  <a:tcPr marL="70572" marR="70572" marT="35286" marB="35286"/>
                </a:tc>
                <a:tc>
                  <a:txBody>
                    <a:bodyPr/>
                    <a:lstStyle/>
                    <a:p>
                      <a:pPr algn="ctr"/>
                      <a:r>
                        <a:rPr lang="en-US" sz="1400" i="1" dirty="0"/>
                        <a:t>1</a:t>
                      </a:r>
                    </a:p>
                  </a:txBody>
                  <a:tcPr marL="70572" marR="70572" marT="35286" marB="35286"/>
                </a:tc>
                <a:tc>
                  <a:txBody>
                    <a:bodyPr/>
                    <a:lstStyle/>
                    <a:p>
                      <a:pPr algn="ctr"/>
                      <a:r>
                        <a:rPr lang="en-US" sz="1400" i="1" dirty="0"/>
                        <a:t>0</a:t>
                      </a:r>
                    </a:p>
                  </a:txBody>
                  <a:tcPr marL="70572" marR="70572" marT="35286" marB="35286"/>
                </a:tc>
                <a:tc>
                  <a:txBody>
                    <a:bodyPr/>
                    <a:lstStyle/>
                    <a:p>
                      <a:pPr algn="ctr"/>
                      <a:r>
                        <a:rPr lang="en-US" sz="1400" i="1" dirty="0"/>
                        <a:t>0</a:t>
                      </a:r>
                    </a:p>
                  </a:txBody>
                  <a:tcPr marL="70572" marR="70572" marT="35286" marB="35286"/>
                </a:tc>
                <a:tc>
                  <a:txBody>
                    <a:bodyPr/>
                    <a:lstStyle/>
                    <a:p>
                      <a:pPr algn="ctr"/>
                      <a:r>
                        <a:rPr lang="en-US" sz="1400" i="1" dirty="0"/>
                        <a:t>1</a:t>
                      </a:r>
                    </a:p>
                  </a:txBody>
                  <a:tcPr marL="70572" marR="70572" marT="35286" marB="35286"/>
                </a:tc>
                <a:tc>
                  <a:txBody>
                    <a:bodyPr/>
                    <a:lstStyle/>
                    <a:p>
                      <a:pPr algn="ctr"/>
                      <a:endParaRPr lang="en-US" sz="1400" i="1" dirty="0"/>
                    </a:p>
                  </a:txBody>
                  <a:tcPr marL="70572" marR="70572" marT="35286" marB="35286"/>
                </a:tc>
                <a:tc>
                  <a:txBody>
                    <a:bodyPr/>
                    <a:lstStyle/>
                    <a:p>
                      <a:pPr algn="ctr"/>
                      <a:r>
                        <a:rPr lang="en-US" sz="1400" i="1" dirty="0"/>
                        <a:t>0</a:t>
                      </a:r>
                    </a:p>
                  </a:txBody>
                  <a:tcPr marL="70572" marR="70572" marT="35286" marB="35286"/>
                </a:tc>
                <a:extLst>
                  <a:ext uri="{0D108BD9-81ED-4DB2-BD59-A6C34878D82A}">
                    <a16:rowId xmlns:a16="http://schemas.microsoft.com/office/drawing/2014/main" val="10003"/>
                  </a:ext>
                </a:extLst>
              </a:tr>
              <a:tr h="278153">
                <a:tc>
                  <a:txBody>
                    <a:bodyPr/>
                    <a:lstStyle/>
                    <a:p>
                      <a:pPr algn="ctr"/>
                      <a:r>
                        <a:rPr lang="en-US" sz="1400" b="1" dirty="0"/>
                        <a:t>I</a:t>
                      </a:r>
                      <a:r>
                        <a:rPr lang="en-US" sz="1000" b="1" dirty="0"/>
                        <a:t>4</a:t>
                      </a:r>
                    </a:p>
                  </a:txBody>
                  <a:tcPr marL="70572" marR="70572" marT="35286" marB="35286">
                    <a:lnR w="38100" cap="flat" cmpd="sng" algn="ctr">
                      <a:solidFill>
                        <a:schemeClr val="tx1"/>
                      </a:solidFill>
                      <a:prstDash val="solid"/>
                      <a:round/>
                      <a:headEnd type="none" w="med" len="med"/>
                      <a:tailEnd type="none" w="med" len="med"/>
                    </a:lnR>
                  </a:tcPr>
                </a:tc>
                <a:tc>
                  <a:txBody>
                    <a:bodyPr/>
                    <a:lstStyle/>
                    <a:p>
                      <a:pPr algn="ctr"/>
                      <a:r>
                        <a:rPr lang="en-US" sz="1400" i="1" dirty="0"/>
                        <a:t>0</a:t>
                      </a:r>
                    </a:p>
                  </a:txBody>
                  <a:tcPr marL="70572" marR="70572" marT="35286" marB="35286">
                    <a:lnL w="38100" cap="flat" cmpd="sng" algn="ctr">
                      <a:solidFill>
                        <a:schemeClr val="tx1"/>
                      </a:solidFill>
                      <a:prstDash val="solid"/>
                      <a:round/>
                      <a:headEnd type="none" w="med" len="med"/>
                      <a:tailEnd type="none" w="med" len="med"/>
                    </a:lnL>
                  </a:tcPr>
                </a:tc>
                <a:tc>
                  <a:txBody>
                    <a:bodyPr/>
                    <a:lstStyle/>
                    <a:p>
                      <a:pPr algn="ctr"/>
                      <a:r>
                        <a:rPr lang="en-US" sz="1400" i="1" dirty="0"/>
                        <a:t>1</a:t>
                      </a:r>
                    </a:p>
                  </a:txBody>
                  <a:tcPr marL="70572" marR="70572" marT="35286" marB="35286"/>
                </a:tc>
                <a:tc>
                  <a:txBody>
                    <a:bodyPr/>
                    <a:lstStyle/>
                    <a:p>
                      <a:pPr algn="ctr"/>
                      <a:r>
                        <a:rPr lang="en-US" sz="1400" i="1" dirty="0"/>
                        <a:t>1</a:t>
                      </a:r>
                    </a:p>
                  </a:txBody>
                  <a:tcPr marL="70572" marR="70572" marT="35286" marB="35286"/>
                </a:tc>
                <a:tc>
                  <a:txBody>
                    <a:bodyPr/>
                    <a:lstStyle/>
                    <a:p>
                      <a:pPr algn="ctr"/>
                      <a:r>
                        <a:rPr lang="en-US" sz="1400" i="1" dirty="0"/>
                        <a:t>0</a:t>
                      </a:r>
                    </a:p>
                  </a:txBody>
                  <a:tcPr marL="70572" marR="70572" marT="35286" marB="35286"/>
                </a:tc>
                <a:tc>
                  <a:txBody>
                    <a:bodyPr/>
                    <a:lstStyle/>
                    <a:p>
                      <a:pPr algn="ctr"/>
                      <a:r>
                        <a:rPr lang="en-US" sz="1400" i="1" dirty="0"/>
                        <a:t>1</a:t>
                      </a:r>
                    </a:p>
                  </a:txBody>
                  <a:tcPr marL="70572" marR="70572" marT="35286" marB="35286"/>
                </a:tc>
                <a:tc>
                  <a:txBody>
                    <a:bodyPr/>
                    <a:lstStyle/>
                    <a:p>
                      <a:pPr algn="ctr"/>
                      <a:r>
                        <a:rPr lang="en-US" sz="1400" i="1" dirty="0"/>
                        <a:t>1</a:t>
                      </a:r>
                    </a:p>
                  </a:txBody>
                  <a:tcPr marL="70572" marR="70572" marT="35286" marB="35286"/>
                </a:tc>
                <a:tc>
                  <a:txBody>
                    <a:bodyPr/>
                    <a:lstStyle/>
                    <a:p>
                      <a:pPr algn="ctr"/>
                      <a:endParaRPr lang="en-US" sz="1400" i="1"/>
                    </a:p>
                  </a:txBody>
                  <a:tcPr marL="70572" marR="70572" marT="35286" marB="35286"/>
                </a:tc>
                <a:tc>
                  <a:txBody>
                    <a:bodyPr/>
                    <a:lstStyle/>
                    <a:p>
                      <a:pPr algn="ctr"/>
                      <a:r>
                        <a:rPr lang="en-US" sz="1400" i="1" dirty="0"/>
                        <a:t>0</a:t>
                      </a:r>
                    </a:p>
                  </a:txBody>
                  <a:tcPr marL="70572" marR="70572" marT="35286" marB="35286"/>
                </a:tc>
                <a:extLst>
                  <a:ext uri="{0D108BD9-81ED-4DB2-BD59-A6C34878D82A}">
                    <a16:rowId xmlns:a16="http://schemas.microsoft.com/office/drawing/2014/main" val="10004"/>
                  </a:ext>
                </a:extLst>
              </a:tr>
              <a:tr h="278153">
                <a:tc>
                  <a:txBody>
                    <a:bodyPr/>
                    <a:lstStyle/>
                    <a:p>
                      <a:pPr algn="ctr"/>
                      <a:r>
                        <a:rPr lang="en-US" sz="1400" b="1" dirty="0"/>
                        <a:t>I</a:t>
                      </a:r>
                      <a:r>
                        <a:rPr lang="en-US" sz="1000" b="1" dirty="0"/>
                        <a:t>5</a:t>
                      </a:r>
                    </a:p>
                  </a:txBody>
                  <a:tcPr marL="70572" marR="70572" marT="35286" marB="35286">
                    <a:lnR w="38100" cap="flat" cmpd="sng" algn="ctr">
                      <a:solidFill>
                        <a:schemeClr val="tx1"/>
                      </a:solidFill>
                      <a:prstDash val="solid"/>
                      <a:round/>
                      <a:headEnd type="none" w="med" len="med"/>
                      <a:tailEnd type="none" w="med" len="med"/>
                    </a:lnR>
                  </a:tcPr>
                </a:tc>
                <a:tc>
                  <a:txBody>
                    <a:bodyPr/>
                    <a:lstStyle/>
                    <a:p>
                      <a:pPr algn="ctr"/>
                      <a:r>
                        <a:rPr lang="en-US" sz="1400" i="1" dirty="0"/>
                        <a:t>1</a:t>
                      </a:r>
                    </a:p>
                  </a:txBody>
                  <a:tcPr marL="70572" marR="70572" marT="35286" marB="35286">
                    <a:lnL w="38100" cap="flat" cmpd="sng" algn="ctr">
                      <a:solidFill>
                        <a:schemeClr val="tx1"/>
                      </a:solidFill>
                      <a:prstDash val="solid"/>
                      <a:round/>
                      <a:headEnd type="none" w="med" len="med"/>
                      <a:tailEnd type="none" w="med" len="med"/>
                    </a:lnL>
                  </a:tcPr>
                </a:tc>
                <a:tc>
                  <a:txBody>
                    <a:bodyPr/>
                    <a:lstStyle/>
                    <a:p>
                      <a:pPr algn="ctr"/>
                      <a:r>
                        <a:rPr lang="en-US" sz="1400" i="1" dirty="0"/>
                        <a:t>1</a:t>
                      </a:r>
                    </a:p>
                  </a:txBody>
                  <a:tcPr marL="70572" marR="70572" marT="35286" marB="35286"/>
                </a:tc>
                <a:tc>
                  <a:txBody>
                    <a:bodyPr/>
                    <a:lstStyle/>
                    <a:p>
                      <a:pPr algn="ctr"/>
                      <a:r>
                        <a:rPr lang="en-US" sz="1400" i="1" dirty="0"/>
                        <a:t>1</a:t>
                      </a:r>
                    </a:p>
                  </a:txBody>
                  <a:tcPr marL="70572" marR="70572" marT="35286" marB="35286"/>
                </a:tc>
                <a:tc>
                  <a:txBody>
                    <a:bodyPr/>
                    <a:lstStyle/>
                    <a:p>
                      <a:pPr algn="ctr"/>
                      <a:r>
                        <a:rPr lang="en-US" sz="1400" i="1" dirty="0"/>
                        <a:t>0</a:t>
                      </a:r>
                    </a:p>
                  </a:txBody>
                  <a:tcPr marL="70572" marR="70572" marT="35286" marB="35286"/>
                </a:tc>
                <a:tc>
                  <a:txBody>
                    <a:bodyPr/>
                    <a:lstStyle/>
                    <a:p>
                      <a:pPr algn="ctr"/>
                      <a:r>
                        <a:rPr lang="en-US" sz="1400" i="1" dirty="0"/>
                        <a:t>1</a:t>
                      </a:r>
                    </a:p>
                  </a:txBody>
                  <a:tcPr marL="70572" marR="70572" marT="35286" marB="35286"/>
                </a:tc>
                <a:tc>
                  <a:txBody>
                    <a:bodyPr/>
                    <a:lstStyle/>
                    <a:p>
                      <a:pPr algn="ctr"/>
                      <a:r>
                        <a:rPr lang="en-US" sz="1400" i="1" dirty="0"/>
                        <a:t>0</a:t>
                      </a:r>
                    </a:p>
                  </a:txBody>
                  <a:tcPr marL="70572" marR="70572" marT="35286" marB="35286"/>
                </a:tc>
                <a:tc>
                  <a:txBody>
                    <a:bodyPr/>
                    <a:lstStyle/>
                    <a:p>
                      <a:pPr algn="ctr"/>
                      <a:endParaRPr lang="en-US" sz="1400" i="1"/>
                    </a:p>
                  </a:txBody>
                  <a:tcPr marL="70572" marR="70572" marT="35286" marB="35286"/>
                </a:tc>
                <a:tc>
                  <a:txBody>
                    <a:bodyPr/>
                    <a:lstStyle/>
                    <a:p>
                      <a:pPr algn="ctr"/>
                      <a:r>
                        <a:rPr lang="en-US" sz="1400" i="1" dirty="0"/>
                        <a:t>1</a:t>
                      </a:r>
                    </a:p>
                  </a:txBody>
                  <a:tcPr marL="70572" marR="70572" marT="35286" marB="35286"/>
                </a:tc>
                <a:extLst>
                  <a:ext uri="{0D108BD9-81ED-4DB2-BD59-A6C34878D82A}">
                    <a16:rowId xmlns:a16="http://schemas.microsoft.com/office/drawing/2014/main" val="10005"/>
                  </a:ext>
                </a:extLst>
              </a:tr>
              <a:tr h="278153">
                <a:tc>
                  <a:txBody>
                    <a:bodyPr/>
                    <a:lstStyle/>
                    <a:p>
                      <a:pPr algn="ctr"/>
                      <a:r>
                        <a:rPr lang="en-US" sz="1400" b="1" dirty="0"/>
                        <a:t>…</a:t>
                      </a:r>
                    </a:p>
                  </a:txBody>
                  <a:tcPr marL="70572" marR="70572" marT="35286" marB="35286">
                    <a:lnR w="38100" cap="flat" cmpd="sng" algn="ctr">
                      <a:solidFill>
                        <a:schemeClr val="tx1"/>
                      </a:solidFill>
                      <a:prstDash val="solid"/>
                      <a:round/>
                      <a:headEnd type="none" w="med" len="med"/>
                      <a:tailEnd type="none" w="med" len="med"/>
                    </a:lnR>
                  </a:tcPr>
                </a:tc>
                <a:tc>
                  <a:txBody>
                    <a:bodyPr/>
                    <a:lstStyle/>
                    <a:p>
                      <a:pPr algn="ctr"/>
                      <a:endParaRPr lang="en-US" sz="1400" i="1" dirty="0"/>
                    </a:p>
                  </a:txBody>
                  <a:tcPr marL="70572" marR="70572" marT="35286" marB="35286">
                    <a:lnL w="38100" cap="flat" cmpd="sng" algn="ctr">
                      <a:solidFill>
                        <a:schemeClr val="tx1"/>
                      </a:solidFill>
                      <a:prstDash val="solid"/>
                      <a:round/>
                      <a:headEnd type="none" w="med" len="med"/>
                      <a:tailEnd type="none" w="med" len="med"/>
                    </a:lnL>
                  </a:tcPr>
                </a:tc>
                <a:tc>
                  <a:txBody>
                    <a:bodyPr/>
                    <a:lstStyle/>
                    <a:p>
                      <a:pPr algn="ctr"/>
                      <a:endParaRPr lang="en-US" sz="1400" i="1" dirty="0"/>
                    </a:p>
                  </a:txBody>
                  <a:tcPr marL="70572" marR="70572" marT="35286" marB="35286"/>
                </a:tc>
                <a:tc>
                  <a:txBody>
                    <a:bodyPr/>
                    <a:lstStyle/>
                    <a:p>
                      <a:pPr algn="ctr"/>
                      <a:endParaRPr lang="en-US" sz="1400" i="1" dirty="0"/>
                    </a:p>
                  </a:txBody>
                  <a:tcPr marL="70572" marR="70572" marT="35286" marB="35286"/>
                </a:tc>
                <a:tc>
                  <a:txBody>
                    <a:bodyPr/>
                    <a:lstStyle/>
                    <a:p>
                      <a:pPr algn="ctr"/>
                      <a:endParaRPr lang="en-US" sz="1400" i="1" dirty="0"/>
                    </a:p>
                  </a:txBody>
                  <a:tcPr marL="70572" marR="70572" marT="35286" marB="35286"/>
                </a:tc>
                <a:tc>
                  <a:txBody>
                    <a:bodyPr/>
                    <a:lstStyle/>
                    <a:p>
                      <a:pPr algn="ctr"/>
                      <a:endParaRPr lang="en-US" sz="1400" i="1" dirty="0"/>
                    </a:p>
                  </a:txBody>
                  <a:tcPr marL="70572" marR="70572" marT="35286" marB="35286"/>
                </a:tc>
                <a:tc>
                  <a:txBody>
                    <a:bodyPr/>
                    <a:lstStyle/>
                    <a:p>
                      <a:pPr algn="ctr"/>
                      <a:endParaRPr lang="en-US" sz="1400" i="1" dirty="0"/>
                    </a:p>
                  </a:txBody>
                  <a:tcPr marL="70572" marR="70572" marT="35286" marB="35286"/>
                </a:tc>
                <a:tc>
                  <a:txBody>
                    <a:bodyPr/>
                    <a:lstStyle/>
                    <a:p>
                      <a:pPr algn="ctr"/>
                      <a:endParaRPr lang="en-US" sz="1400" i="1"/>
                    </a:p>
                  </a:txBody>
                  <a:tcPr marL="70572" marR="70572" marT="35286" marB="35286"/>
                </a:tc>
                <a:tc>
                  <a:txBody>
                    <a:bodyPr/>
                    <a:lstStyle/>
                    <a:p>
                      <a:pPr algn="ctr"/>
                      <a:endParaRPr lang="en-US" sz="1400" i="1" dirty="0"/>
                    </a:p>
                  </a:txBody>
                  <a:tcPr marL="70572" marR="70572" marT="35286" marB="35286"/>
                </a:tc>
                <a:extLst>
                  <a:ext uri="{0D108BD9-81ED-4DB2-BD59-A6C34878D82A}">
                    <a16:rowId xmlns:a16="http://schemas.microsoft.com/office/drawing/2014/main" val="10006"/>
                  </a:ext>
                </a:extLst>
              </a:tr>
              <a:tr h="278153">
                <a:tc>
                  <a:txBody>
                    <a:bodyPr/>
                    <a:lstStyle/>
                    <a:p>
                      <a:pPr algn="ctr"/>
                      <a:r>
                        <a:rPr lang="en-US" sz="1400" b="1" dirty="0" err="1"/>
                        <a:t>I</a:t>
                      </a:r>
                      <a:r>
                        <a:rPr lang="en-US" sz="1000" b="1" dirty="0" err="1"/>
                        <a:t>m</a:t>
                      </a:r>
                      <a:endParaRPr lang="en-US" sz="1000" b="1" dirty="0"/>
                    </a:p>
                  </a:txBody>
                  <a:tcPr marL="70572" marR="70572" marT="35286" marB="35286">
                    <a:lnR w="38100" cap="flat" cmpd="sng" algn="ctr">
                      <a:solidFill>
                        <a:schemeClr val="tx1"/>
                      </a:solidFill>
                      <a:prstDash val="solid"/>
                      <a:round/>
                      <a:headEnd type="none" w="med" len="med"/>
                      <a:tailEnd type="none" w="med" len="med"/>
                    </a:lnR>
                  </a:tcPr>
                </a:tc>
                <a:tc>
                  <a:txBody>
                    <a:bodyPr/>
                    <a:lstStyle/>
                    <a:p>
                      <a:pPr algn="ctr"/>
                      <a:r>
                        <a:rPr lang="en-US" sz="1400" i="1" dirty="0"/>
                        <a:t>0</a:t>
                      </a:r>
                    </a:p>
                  </a:txBody>
                  <a:tcPr marL="70572" marR="70572" marT="35286" marB="35286">
                    <a:lnL w="38100" cap="flat" cmpd="sng" algn="ctr">
                      <a:solidFill>
                        <a:schemeClr val="tx1"/>
                      </a:solidFill>
                      <a:prstDash val="solid"/>
                      <a:round/>
                      <a:headEnd type="none" w="med" len="med"/>
                      <a:tailEnd type="none" w="med" len="med"/>
                    </a:lnL>
                  </a:tcPr>
                </a:tc>
                <a:tc>
                  <a:txBody>
                    <a:bodyPr/>
                    <a:lstStyle/>
                    <a:p>
                      <a:pPr algn="ctr"/>
                      <a:r>
                        <a:rPr lang="en-US" sz="1400" i="1" dirty="0"/>
                        <a:t>0</a:t>
                      </a:r>
                    </a:p>
                  </a:txBody>
                  <a:tcPr marL="70572" marR="70572" marT="35286" marB="35286"/>
                </a:tc>
                <a:tc>
                  <a:txBody>
                    <a:bodyPr/>
                    <a:lstStyle/>
                    <a:p>
                      <a:pPr algn="ctr"/>
                      <a:r>
                        <a:rPr lang="en-US" sz="1400" i="1" dirty="0"/>
                        <a:t>1</a:t>
                      </a:r>
                    </a:p>
                  </a:txBody>
                  <a:tcPr marL="70572" marR="70572" marT="35286" marB="35286"/>
                </a:tc>
                <a:tc>
                  <a:txBody>
                    <a:bodyPr/>
                    <a:lstStyle/>
                    <a:p>
                      <a:pPr algn="ctr"/>
                      <a:r>
                        <a:rPr lang="en-US" sz="1400" i="1" dirty="0"/>
                        <a:t>0</a:t>
                      </a:r>
                    </a:p>
                  </a:txBody>
                  <a:tcPr marL="70572" marR="70572" marT="35286" marB="35286"/>
                </a:tc>
                <a:tc>
                  <a:txBody>
                    <a:bodyPr/>
                    <a:lstStyle/>
                    <a:p>
                      <a:pPr algn="ctr"/>
                      <a:r>
                        <a:rPr lang="en-US" sz="1400" i="1" dirty="0"/>
                        <a:t>1</a:t>
                      </a:r>
                    </a:p>
                  </a:txBody>
                  <a:tcPr marL="70572" marR="70572" marT="35286" marB="35286"/>
                </a:tc>
                <a:tc>
                  <a:txBody>
                    <a:bodyPr/>
                    <a:lstStyle/>
                    <a:p>
                      <a:pPr algn="ctr"/>
                      <a:r>
                        <a:rPr lang="en-US" sz="1400" i="1" dirty="0"/>
                        <a:t>0</a:t>
                      </a:r>
                    </a:p>
                  </a:txBody>
                  <a:tcPr marL="70572" marR="70572" marT="35286" marB="35286"/>
                </a:tc>
                <a:tc>
                  <a:txBody>
                    <a:bodyPr/>
                    <a:lstStyle/>
                    <a:p>
                      <a:pPr algn="ctr"/>
                      <a:endParaRPr lang="en-US" sz="1400" i="1" dirty="0"/>
                    </a:p>
                  </a:txBody>
                  <a:tcPr marL="70572" marR="70572" marT="35286" marB="35286"/>
                </a:tc>
                <a:tc>
                  <a:txBody>
                    <a:bodyPr/>
                    <a:lstStyle/>
                    <a:p>
                      <a:pPr algn="ctr"/>
                      <a:r>
                        <a:rPr lang="en-US" sz="1400" i="1" dirty="0"/>
                        <a:t>0</a:t>
                      </a:r>
                    </a:p>
                  </a:txBody>
                  <a:tcPr marL="70572" marR="70572" marT="35286" marB="35286"/>
                </a:tc>
                <a:extLst>
                  <a:ext uri="{0D108BD9-81ED-4DB2-BD59-A6C34878D82A}">
                    <a16:rowId xmlns:a16="http://schemas.microsoft.com/office/drawing/2014/main" val="10007"/>
                  </a:ext>
                </a:extLst>
              </a:tr>
            </a:tbl>
          </a:graphicData>
        </a:graphic>
      </p:graphicFrame>
      <p:sp>
        <p:nvSpPr>
          <p:cNvPr id="8287" name="TextBox 4"/>
          <p:cNvSpPr txBox="1">
            <a:spLocks noChangeArrowheads="1"/>
          </p:cNvSpPr>
          <p:nvPr/>
        </p:nvSpPr>
        <p:spPr bwMode="auto">
          <a:xfrm>
            <a:off x="5293896" y="4804102"/>
            <a:ext cx="665567" cy="646331"/>
          </a:xfrm>
          <a:prstGeom prst="rect">
            <a:avLst/>
          </a:prstGeom>
          <a:noFill/>
          <a:ln w="9525">
            <a:noFill/>
            <a:miter lim="800000"/>
            <a:headEnd/>
            <a:tailEnd/>
          </a:ln>
        </p:spPr>
        <p:txBody>
          <a:bodyPr wrap="none">
            <a:spAutoFit/>
          </a:bodyPr>
          <a:lstStyle/>
          <a:p>
            <a:r>
              <a:rPr lang="en-US" i="1" dirty="0">
                <a:latin typeface="Calibri" pitchFamily="34" charset="0"/>
              </a:rPr>
              <a:t>A</a:t>
            </a:r>
            <a:r>
              <a:rPr lang="en-US" dirty="0">
                <a:latin typeface="Calibri" pitchFamily="34" charset="0"/>
              </a:rPr>
              <a:t> = 0</a:t>
            </a:r>
          </a:p>
          <a:p>
            <a:r>
              <a:rPr lang="en-US" dirty="0">
                <a:latin typeface="Calibri" pitchFamily="34" charset="0"/>
              </a:rPr>
              <a:t>D = 1</a:t>
            </a:r>
          </a:p>
        </p:txBody>
      </p:sp>
      <p:grpSp>
        <p:nvGrpSpPr>
          <p:cNvPr id="3" name="Group 31"/>
          <p:cNvGrpSpPr>
            <a:grpSpLocks/>
          </p:cNvGrpSpPr>
          <p:nvPr/>
        </p:nvGrpSpPr>
        <p:grpSpPr bwMode="auto">
          <a:xfrm>
            <a:off x="364164" y="2305780"/>
            <a:ext cx="2236788" cy="2743200"/>
            <a:chOff x="100200" y="2819400"/>
            <a:chExt cx="2236583" cy="2743200"/>
          </a:xfrm>
        </p:grpSpPr>
        <p:cxnSp>
          <p:nvCxnSpPr>
            <p:cNvPr id="33" name="Straight Connector 32"/>
            <p:cNvCxnSpPr>
              <a:stCxn id="8338" idx="1"/>
            </p:cNvCxnSpPr>
            <p:nvPr/>
          </p:nvCxnSpPr>
          <p:spPr>
            <a:xfrm rot="10800000" flipH="1" flipV="1">
              <a:off x="1370084" y="3003550"/>
              <a:ext cx="1588" cy="255905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rot="10800000" flipH="1">
              <a:off x="268460" y="4267200"/>
              <a:ext cx="2068323" cy="158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5" name="Oval 34"/>
            <p:cNvSpPr/>
            <p:nvPr/>
          </p:nvSpPr>
          <p:spPr>
            <a:xfrm flipH="1">
              <a:off x="1854227" y="4189413"/>
              <a:ext cx="68256" cy="76200"/>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6" name="Oval 35"/>
            <p:cNvSpPr/>
            <p:nvPr/>
          </p:nvSpPr>
          <p:spPr>
            <a:xfrm flipH="1">
              <a:off x="2060583" y="4113213"/>
              <a:ext cx="69844" cy="76200"/>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7" name="Oval 36"/>
            <p:cNvSpPr/>
            <p:nvPr/>
          </p:nvSpPr>
          <p:spPr>
            <a:xfrm flipH="1">
              <a:off x="1922483" y="4037013"/>
              <a:ext cx="69844" cy="76200"/>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8" name="Oval 37"/>
            <p:cNvSpPr/>
            <p:nvPr/>
          </p:nvSpPr>
          <p:spPr>
            <a:xfrm flipH="1">
              <a:off x="1922483" y="4341813"/>
              <a:ext cx="69844" cy="76200"/>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9" name="Oval 38"/>
            <p:cNvSpPr/>
            <p:nvPr/>
          </p:nvSpPr>
          <p:spPr>
            <a:xfrm flipH="1">
              <a:off x="1439927" y="3503613"/>
              <a:ext cx="69844" cy="76200"/>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0" name="Oval 39"/>
            <p:cNvSpPr/>
            <p:nvPr/>
          </p:nvSpPr>
          <p:spPr>
            <a:xfrm flipH="1">
              <a:off x="1439927" y="3351213"/>
              <a:ext cx="69844" cy="76200"/>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1" name="Oval 40"/>
            <p:cNvSpPr/>
            <p:nvPr/>
          </p:nvSpPr>
          <p:spPr>
            <a:xfrm flipH="1">
              <a:off x="1301828" y="3427413"/>
              <a:ext cx="69844" cy="76200"/>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2" name="Oval 41"/>
            <p:cNvSpPr/>
            <p:nvPr/>
          </p:nvSpPr>
          <p:spPr>
            <a:xfrm flipH="1">
              <a:off x="1992327" y="4494213"/>
              <a:ext cx="68257" cy="76200"/>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3" name="Oval 42"/>
            <p:cNvSpPr/>
            <p:nvPr/>
          </p:nvSpPr>
          <p:spPr>
            <a:xfrm flipH="1">
              <a:off x="2060583" y="4265613"/>
              <a:ext cx="69844" cy="76200"/>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4" name="Oval 43"/>
            <p:cNvSpPr/>
            <p:nvPr/>
          </p:nvSpPr>
          <p:spPr>
            <a:xfrm flipH="1">
              <a:off x="612916" y="4189413"/>
              <a:ext cx="69844" cy="76200"/>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5" name="Oval 44"/>
            <p:cNvSpPr/>
            <p:nvPr/>
          </p:nvSpPr>
          <p:spPr>
            <a:xfrm flipH="1">
              <a:off x="474816" y="4037013"/>
              <a:ext cx="69844" cy="76200"/>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6" name="Oval 45"/>
            <p:cNvSpPr/>
            <p:nvPr/>
          </p:nvSpPr>
          <p:spPr>
            <a:xfrm flipH="1">
              <a:off x="474816" y="4189413"/>
              <a:ext cx="69844" cy="76200"/>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7" name="Oval 46"/>
            <p:cNvSpPr/>
            <p:nvPr/>
          </p:nvSpPr>
          <p:spPr>
            <a:xfrm flipH="1">
              <a:off x="612916" y="4037013"/>
              <a:ext cx="69844" cy="76200"/>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8" name="Oval 47"/>
            <p:cNvSpPr/>
            <p:nvPr/>
          </p:nvSpPr>
          <p:spPr>
            <a:xfrm flipH="1">
              <a:off x="544659" y="4113213"/>
              <a:ext cx="68257" cy="76200"/>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9" name="Oval 48"/>
            <p:cNvSpPr/>
            <p:nvPr/>
          </p:nvSpPr>
          <p:spPr>
            <a:xfrm flipH="1">
              <a:off x="1233571" y="4570413"/>
              <a:ext cx="68257" cy="76200"/>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50" name="Oval 49"/>
            <p:cNvSpPr/>
            <p:nvPr/>
          </p:nvSpPr>
          <p:spPr>
            <a:xfrm flipH="1">
              <a:off x="1165315" y="4494213"/>
              <a:ext cx="68256" cy="76200"/>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51" name="Oval 50"/>
            <p:cNvSpPr/>
            <p:nvPr/>
          </p:nvSpPr>
          <p:spPr>
            <a:xfrm flipH="1">
              <a:off x="1095472" y="4646613"/>
              <a:ext cx="69844" cy="76200"/>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52" name="Oval 51"/>
            <p:cNvSpPr/>
            <p:nvPr/>
          </p:nvSpPr>
          <p:spPr>
            <a:xfrm flipH="1">
              <a:off x="1233571" y="4722813"/>
              <a:ext cx="68257" cy="76200"/>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53" name="Oval 52"/>
            <p:cNvSpPr/>
            <p:nvPr/>
          </p:nvSpPr>
          <p:spPr>
            <a:xfrm flipH="1">
              <a:off x="1027215" y="4494213"/>
              <a:ext cx="68257" cy="76200"/>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8337" name="TextBox 53"/>
            <p:cNvSpPr txBox="1">
              <a:spLocks noChangeArrowheads="1"/>
            </p:cNvSpPr>
            <p:nvPr/>
          </p:nvSpPr>
          <p:spPr bwMode="auto">
            <a:xfrm flipH="1">
              <a:off x="100200" y="4267200"/>
              <a:ext cx="646272" cy="369332"/>
            </a:xfrm>
            <a:prstGeom prst="rect">
              <a:avLst/>
            </a:prstGeom>
            <a:noFill/>
            <a:ln w="9525">
              <a:noFill/>
              <a:miter lim="800000"/>
              <a:headEnd/>
              <a:tailEnd/>
            </a:ln>
          </p:spPr>
          <p:txBody>
            <a:bodyPr wrap="none">
              <a:spAutoFit/>
            </a:bodyPr>
            <a:lstStyle/>
            <a:p>
              <a:r>
                <a:rPr lang="en-US" b="1">
                  <a:latin typeface="Calibri" pitchFamily="34" charset="0"/>
                </a:rPr>
                <a:t>Dim</a:t>
              </a:r>
              <a:r>
                <a:rPr lang="en-US" sz="1100" b="1">
                  <a:latin typeface="Calibri" pitchFamily="34" charset="0"/>
                </a:rPr>
                <a:t>1</a:t>
              </a:r>
              <a:endParaRPr lang="en-US" b="1">
                <a:latin typeface="Calibri" pitchFamily="34" charset="0"/>
              </a:endParaRPr>
            </a:p>
          </p:txBody>
        </p:sp>
        <p:sp>
          <p:nvSpPr>
            <p:cNvPr id="8338" name="TextBox 54"/>
            <p:cNvSpPr txBox="1">
              <a:spLocks noChangeArrowheads="1"/>
            </p:cNvSpPr>
            <p:nvPr/>
          </p:nvSpPr>
          <p:spPr bwMode="auto">
            <a:xfrm flipH="1">
              <a:off x="789653" y="2819400"/>
              <a:ext cx="646272" cy="369332"/>
            </a:xfrm>
            <a:prstGeom prst="rect">
              <a:avLst/>
            </a:prstGeom>
            <a:noFill/>
            <a:ln w="9525">
              <a:noFill/>
              <a:miter lim="800000"/>
              <a:headEnd/>
              <a:tailEnd/>
            </a:ln>
          </p:spPr>
          <p:txBody>
            <a:bodyPr wrap="none">
              <a:spAutoFit/>
            </a:bodyPr>
            <a:lstStyle/>
            <a:p>
              <a:r>
                <a:rPr lang="en-US" b="1">
                  <a:latin typeface="Calibri" pitchFamily="34" charset="0"/>
                </a:rPr>
                <a:t>Dim</a:t>
              </a:r>
              <a:r>
                <a:rPr lang="en-US" sz="1100" b="1">
                  <a:latin typeface="Calibri" pitchFamily="34" charset="0"/>
                </a:rPr>
                <a:t>2</a:t>
              </a:r>
              <a:endParaRPr lang="en-US" b="1">
                <a:latin typeface="Calibri" pitchFamily="34" charset="0"/>
              </a:endParaRPr>
            </a:p>
          </p:txBody>
        </p:sp>
      </p:grpSp>
      <p:sp>
        <p:nvSpPr>
          <p:cNvPr id="56" name="Rectangle 55"/>
          <p:cNvSpPr/>
          <p:nvPr/>
        </p:nvSpPr>
        <p:spPr>
          <a:xfrm>
            <a:off x="3693696" y="3332475"/>
            <a:ext cx="3886200" cy="304800"/>
          </a:xfrm>
          <a:prstGeom prst="rect">
            <a:avLst/>
          </a:prstGeom>
          <a:solidFill>
            <a:srgbClr val="00B050">
              <a:alpha val="3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57" name="Rectangle 56"/>
          <p:cNvSpPr/>
          <p:nvPr/>
        </p:nvSpPr>
        <p:spPr>
          <a:xfrm>
            <a:off x="3717509" y="2341875"/>
            <a:ext cx="457200" cy="2438400"/>
          </a:xfrm>
          <a:prstGeom prst="rect">
            <a:avLst/>
          </a:prstGeom>
          <a:solidFill>
            <a:schemeClr val="accent4">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60" name="Curved Down Arrow 59"/>
          <p:cNvSpPr/>
          <p:nvPr/>
        </p:nvSpPr>
        <p:spPr>
          <a:xfrm flipH="1">
            <a:off x="1345240" y="1253895"/>
            <a:ext cx="2677319" cy="943602"/>
          </a:xfrm>
          <a:prstGeom prst="curvedDownArrow">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chemeClr val="tx1"/>
              </a:solidFill>
            </a:endParaRPr>
          </a:p>
        </p:txBody>
      </p:sp>
      <p:sp>
        <p:nvSpPr>
          <p:cNvPr id="63" name="Title 1"/>
          <p:cNvSpPr>
            <a:spLocks noGrp="1"/>
          </p:cNvSpPr>
          <p:nvPr>
            <p:ph type="title"/>
          </p:nvPr>
        </p:nvSpPr>
        <p:spPr>
          <a:xfrm>
            <a:off x="853281" y="13620"/>
            <a:ext cx="10515600" cy="1325563"/>
          </a:xfrm>
        </p:spPr>
        <p:txBody>
          <a:bodyPr>
            <a:normAutofit/>
          </a:bodyPr>
          <a:lstStyle/>
          <a:p>
            <a:r>
              <a:rPr lang="en-US" dirty="0"/>
              <a:t>Basics of dimensionality reduction with sequences</a:t>
            </a:r>
          </a:p>
        </p:txBody>
      </p:sp>
      <p:sp>
        <p:nvSpPr>
          <p:cNvPr id="16" name="TextBox 15"/>
          <p:cNvSpPr txBox="1"/>
          <p:nvPr/>
        </p:nvSpPr>
        <p:spPr>
          <a:xfrm>
            <a:off x="7768932" y="2179511"/>
            <a:ext cx="4219074" cy="3139321"/>
          </a:xfrm>
          <a:prstGeom prst="rect">
            <a:avLst/>
          </a:prstGeom>
          <a:noFill/>
        </p:spPr>
        <p:txBody>
          <a:bodyPr wrap="square" rtlCol="0">
            <a:spAutoFit/>
          </a:bodyPr>
          <a:lstStyle/>
          <a:p>
            <a:pPr marL="285750" indent="-285750" algn="just">
              <a:buFont typeface="Arial" panose="020B0604020202020204" pitchFamily="34" charset="0"/>
              <a:buChar char="•"/>
            </a:pPr>
            <a:r>
              <a:rPr lang="en-US" dirty="0"/>
              <a:t>Matrix of </a:t>
            </a:r>
            <a:r>
              <a:rPr lang="en-US" i="1" dirty="0"/>
              <a:t>m</a:t>
            </a:r>
            <a:r>
              <a:rPr lang="en-US" dirty="0"/>
              <a:t> OTUs and </a:t>
            </a:r>
            <a:r>
              <a:rPr lang="en-US" i="1" dirty="0"/>
              <a:t>n</a:t>
            </a:r>
            <a:r>
              <a:rPr lang="en-US" dirty="0"/>
              <a:t> polymorphic nucleotides</a:t>
            </a:r>
          </a:p>
          <a:p>
            <a:pPr marL="285750" indent="-285750" algn="just">
              <a:buFont typeface="Arial" panose="020B0604020202020204" pitchFamily="34" charset="0"/>
              <a:buChar char="•"/>
            </a:pPr>
            <a:r>
              <a:rPr lang="en-US" dirty="0"/>
              <a:t>The algorithm does not understand a nucleotide. It must be transformed into a number.</a:t>
            </a:r>
          </a:p>
          <a:p>
            <a:pPr marL="285750" indent="-285750" algn="just">
              <a:buFont typeface="Arial" panose="020B0604020202020204" pitchFamily="34" charset="0"/>
              <a:buChar char="•"/>
            </a:pPr>
            <a:r>
              <a:rPr lang="en-US" dirty="0"/>
              <a:t>After running the algorithm, we keep the variables/dimensions explaining most of the variation present in the original matrix.</a:t>
            </a:r>
          </a:p>
          <a:p>
            <a:pPr marL="285750" indent="-285750" algn="just">
              <a:buFont typeface="Arial" panose="020B0604020202020204" pitchFamily="34" charset="0"/>
              <a:buChar char="•"/>
            </a:pPr>
            <a:r>
              <a:rPr lang="en-US" dirty="0"/>
              <a:t>We try to identify patterns/relationships in this new space.</a:t>
            </a:r>
          </a:p>
        </p:txBody>
      </p:sp>
      <p:sp>
        <p:nvSpPr>
          <p:cNvPr id="66" name="Right Arrow 65"/>
          <p:cNvSpPr/>
          <p:nvPr/>
        </p:nvSpPr>
        <p:spPr>
          <a:xfrm rot="16200000" flipH="1">
            <a:off x="2004052" y="3095562"/>
            <a:ext cx="473075" cy="304800"/>
          </a:xfrm>
          <a:prstGeom prst="right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Tree>
    <p:extLst>
      <p:ext uri="{BB962C8B-B14F-4D97-AF65-F5344CB8AC3E}">
        <p14:creationId xmlns:p14="http://schemas.microsoft.com/office/powerpoint/2010/main" val="207350420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3711160" y="2348225"/>
          <a:ext cx="3868533" cy="2416645"/>
        </p:xfrm>
        <a:graphic>
          <a:graphicData uri="http://schemas.openxmlformats.org/drawingml/2006/table">
            <a:tbl>
              <a:tblPr firstRow="1" bandRow="1">
                <a:tableStyleId>{5940675A-B579-460E-94D1-54222C63F5DA}</a:tableStyleId>
              </a:tblPr>
              <a:tblGrid>
                <a:gridCol w="429837">
                  <a:extLst>
                    <a:ext uri="{9D8B030D-6E8A-4147-A177-3AD203B41FA5}">
                      <a16:colId xmlns:a16="http://schemas.microsoft.com/office/drawing/2014/main" val="20000"/>
                    </a:ext>
                  </a:extLst>
                </a:gridCol>
                <a:gridCol w="429837">
                  <a:extLst>
                    <a:ext uri="{9D8B030D-6E8A-4147-A177-3AD203B41FA5}">
                      <a16:colId xmlns:a16="http://schemas.microsoft.com/office/drawing/2014/main" val="20001"/>
                    </a:ext>
                  </a:extLst>
                </a:gridCol>
                <a:gridCol w="429837">
                  <a:extLst>
                    <a:ext uri="{9D8B030D-6E8A-4147-A177-3AD203B41FA5}">
                      <a16:colId xmlns:a16="http://schemas.microsoft.com/office/drawing/2014/main" val="20002"/>
                    </a:ext>
                  </a:extLst>
                </a:gridCol>
                <a:gridCol w="429837">
                  <a:extLst>
                    <a:ext uri="{9D8B030D-6E8A-4147-A177-3AD203B41FA5}">
                      <a16:colId xmlns:a16="http://schemas.microsoft.com/office/drawing/2014/main" val="20003"/>
                    </a:ext>
                  </a:extLst>
                </a:gridCol>
                <a:gridCol w="429837">
                  <a:extLst>
                    <a:ext uri="{9D8B030D-6E8A-4147-A177-3AD203B41FA5}">
                      <a16:colId xmlns:a16="http://schemas.microsoft.com/office/drawing/2014/main" val="20004"/>
                    </a:ext>
                  </a:extLst>
                </a:gridCol>
                <a:gridCol w="429837">
                  <a:extLst>
                    <a:ext uri="{9D8B030D-6E8A-4147-A177-3AD203B41FA5}">
                      <a16:colId xmlns:a16="http://schemas.microsoft.com/office/drawing/2014/main" val="20005"/>
                    </a:ext>
                  </a:extLst>
                </a:gridCol>
                <a:gridCol w="429837">
                  <a:extLst>
                    <a:ext uri="{9D8B030D-6E8A-4147-A177-3AD203B41FA5}">
                      <a16:colId xmlns:a16="http://schemas.microsoft.com/office/drawing/2014/main" val="20006"/>
                    </a:ext>
                  </a:extLst>
                </a:gridCol>
                <a:gridCol w="429837">
                  <a:extLst>
                    <a:ext uri="{9D8B030D-6E8A-4147-A177-3AD203B41FA5}">
                      <a16:colId xmlns:a16="http://schemas.microsoft.com/office/drawing/2014/main" val="20007"/>
                    </a:ext>
                  </a:extLst>
                </a:gridCol>
                <a:gridCol w="429837">
                  <a:extLst>
                    <a:ext uri="{9D8B030D-6E8A-4147-A177-3AD203B41FA5}">
                      <a16:colId xmlns:a16="http://schemas.microsoft.com/office/drawing/2014/main" val="20008"/>
                    </a:ext>
                  </a:extLst>
                </a:gridCol>
              </a:tblGrid>
              <a:tr h="429121">
                <a:tc>
                  <a:txBody>
                    <a:bodyPr/>
                    <a:lstStyle/>
                    <a:p>
                      <a:pPr algn="ctr"/>
                      <a:endParaRPr lang="en-US" sz="1400" dirty="0"/>
                    </a:p>
                  </a:txBody>
                  <a:tcPr marL="70572" marR="70572" marT="35286" marB="35286">
                    <a:lnR w="38100" cap="flat" cmpd="sng" algn="ctr">
                      <a:solidFill>
                        <a:schemeClr val="tx1"/>
                      </a:solidFill>
                      <a:prstDash val="solid"/>
                      <a:round/>
                      <a:headEnd type="none" w="med" len="med"/>
                      <a:tailEnd type="none" w="med" len="med"/>
                    </a:lnR>
                    <a:lnB w="38100" cap="flat" cmpd="sng" algn="ctr">
                      <a:solidFill>
                        <a:schemeClr val="tx1"/>
                      </a:solidFill>
                      <a:prstDash val="solid"/>
                      <a:round/>
                      <a:headEnd type="none" w="med" len="med"/>
                      <a:tailEnd type="none" w="med" len="med"/>
                    </a:lnB>
                  </a:tcPr>
                </a:tc>
                <a:tc>
                  <a:txBody>
                    <a:bodyPr/>
                    <a:lstStyle/>
                    <a:p>
                      <a:pPr algn="ctr"/>
                      <a:r>
                        <a:rPr lang="en-US" sz="1000" b="1" i="1" dirty="0"/>
                        <a:t>1</a:t>
                      </a:r>
                      <a:endParaRPr lang="en-US" sz="1400" b="1" i="1" dirty="0"/>
                    </a:p>
                  </a:txBody>
                  <a:tcPr marL="70572" marR="70572" marT="35286" marB="35286">
                    <a:lnL w="38100" cap="flat" cmpd="sng" algn="ctr">
                      <a:solidFill>
                        <a:schemeClr val="tx1"/>
                      </a:solidFill>
                      <a:prstDash val="solid"/>
                      <a:round/>
                      <a:headEnd type="none" w="med" len="med"/>
                      <a:tailEnd type="none" w="med" len="med"/>
                    </a:lnL>
                    <a:lnB w="38100" cap="flat" cmpd="sng" algn="ctr">
                      <a:solidFill>
                        <a:schemeClr val="tx1"/>
                      </a:solidFill>
                      <a:prstDash val="solid"/>
                      <a:round/>
                      <a:headEnd type="none" w="med" len="med"/>
                      <a:tailEnd type="none" w="med" len="med"/>
                    </a:lnB>
                  </a:tcPr>
                </a:tc>
                <a:tc>
                  <a:txBody>
                    <a:bodyPr/>
                    <a:lstStyle/>
                    <a:p>
                      <a:pPr algn="ctr"/>
                      <a:r>
                        <a:rPr lang="en-US" sz="1000" b="1" i="1" dirty="0"/>
                        <a:t>2</a:t>
                      </a:r>
                    </a:p>
                  </a:txBody>
                  <a:tcPr marL="70572" marR="70572" marT="35286" marB="35286">
                    <a:lnB w="38100" cap="flat" cmpd="sng" algn="ctr">
                      <a:solidFill>
                        <a:schemeClr val="tx1"/>
                      </a:solidFill>
                      <a:prstDash val="solid"/>
                      <a:round/>
                      <a:headEnd type="none" w="med" len="med"/>
                      <a:tailEnd type="none" w="med" len="med"/>
                    </a:lnB>
                  </a:tcPr>
                </a:tc>
                <a:tc>
                  <a:txBody>
                    <a:bodyPr/>
                    <a:lstStyle/>
                    <a:p>
                      <a:pPr algn="ctr"/>
                      <a:r>
                        <a:rPr lang="en-US" sz="1000" b="1" i="1" dirty="0"/>
                        <a:t>3</a:t>
                      </a:r>
                      <a:endParaRPr lang="en-US" sz="1400" b="1" i="1" dirty="0"/>
                    </a:p>
                  </a:txBody>
                  <a:tcPr marL="70572" marR="70572" marT="35286" marB="35286">
                    <a:lnB w="38100" cap="flat" cmpd="sng" algn="ctr">
                      <a:solidFill>
                        <a:schemeClr val="tx1"/>
                      </a:solidFill>
                      <a:prstDash val="solid"/>
                      <a:round/>
                      <a:headEnd type="none" w="med" len="med"/>
                      <a:tailEnd type="none" w="med" len="med"/>
                    </a:lnB>
                  </a:tcPr>
                </a:tc>
                <a:tc>
                  <a:txBody>
                    <a:bodyPr/>
                    <a:lstStyle/>
                    <a:p>
                      <a:pPr algn="ctr"/>
                      <a:r>
                        <a:rPr lang="en-US" sz="1000" b="1" i="1" dirty="0"/>
                        <a:t>4</a:t>
                      </a:r>
                    </a:p>
                  </a:txBody>
                  <a:tcPr marL="70572" marR="70572" marT="35286" marB="35286">
                    <a:lnB w="38100" cap="flat" cmpd="sng" algn="ctr">
                      <a:solidFill>
                        <a:schemeClr val="tx1"/>
                      </a:solidFill>
                      <a:prstDash val="solid"/>
                      <a:round/>
                      <a:headEnd type="none" w="med" len="med"/>
                      <a:tailEnd type="none" w="med" len="med"/>
                    </a:lnB>
                  </a:tcPr>
                </a:tc>
                <a:tc>
                  <a:txBody>
                    <a:bodyPr/>
                    <a:lstStyle/>
                    <a:p>
                      <a:pPr algn="ctr"/>
                      <a:r>
                        <a:rPr lang="en-US" sz="1000" b="1" i="1" dirty="0"/>
                        <a:t>5</a:t>
                      </a:r>
                    </a:p>
                  </a:txBody>
                  <a:tcPr marL="70572" marR="70572" marT="35286" marB="35286">
                    <a:lnB w="38100" cap="flat" cmpd="sng" algn="ctr">
                      <a:solidFill>
                        <a:schemeClr val="tx1"/>
                      </a:solidFill>
                      <a:prstDash val="solid"/>
                      <a:round/>
                      <a:headEnd type="none" w="med" len="med"/>
                      <a:tailEnd type="none" w="med" len="med"/>
                    </a:lnB>
                  </a:tcPr>
                </a:tc>
                <a:tc>
                  <a:txBody>
                    <a:bodyPr/>
                    <a:lstStyle/>
                    <a:p>
                      <a:pPr algn="ctr"/>
                      <a:r>
                        <a:rPr lang="en-US" sz="1000" b="1" i="1" dirty="0"/>
                        <a:t>6</a:t>
                      </a:r>
                    </a:p>
                  </a:txBody>
                  <a:tcPr marL="70572" marR="70572" marT="35286" marB="35286">
                    <a:lnB w="38100" cap="flat" cmpd="sng" algn="ctr">
                      <a:solidFill>
                        <a:schemeClr val="tx1"/>
                      </a:solidFill>
                      <a:prstDash val="solid"/>
                      <a:round/>
                      <a:headEnd type="none" w="med" len="med"/>
                      <a:tailEnd type="none" w="med" len="med"/>
                    </a:lnB>
                  </a:tcPr>
                </a:tc>
                <a:tc>
                  <a:txBody>
                    <a:bodyPr/>
                    <a:lstStyle/>
                    <a:p>
                      <a:pPr algn="ctr"/>
                      <a:r>
                        <a:rPr lang="en-US" sz="1400" b="1" i="1" dirty="0"/>
                        <a:t>…</a:t>
                      </a:r>
                    </a:p>
                  </a:txBody>
                  <a:tcPr marL="70572" marR="70572" marT="35286" marB="35286">
                    <a:lnB w="38100" cap="flat" cmpd="sng" algn="ctr">
                      <a:solidFill>
                        <a:schemeClr val="tx1"/>
                      </a:solidFill>
                      <a:prstDash val="solid"/>
                      <a:round/>
                      <a:headEnd type="none" w="med" len="med"/>
                      <a:tailEnd type="none" w="med" len="med"/>
                    </a:lnB>
                  </a:tcPr>
                </a:tc>
                <a:tc>
                  <a:txBody>
                    <a:bodyPr/>
                    <a:lstStyle/>
                    <a:p>
                      <a:pPr algn="ctr"/>
                      <a:r>
                        <a:rPr lang="en-US" sz="1000" b="1" i="1" dirty="0"/>
                        <a:t>n</a:t>
                      </a:r>
                    </a:p>
                  </a:txBody>
                  <a:tcPr marL="70572" marR="70572" marT="35286" marB="35286">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278153">
                <a:tc>
                  <a:txBody>
                    <a:bodyPr/>
                    <a:lstStyle/>
                    <a:p>
                      <a:pPr algn="ctr"/>
                      <a:r>
                        <a:rPr lang="en-US" sz="1400" b="1" dirty="0"/>
                        <a:t>I</a:t>
                      </a:r>
                      <a:r>
                        <a:rPr lang="en-US" sz="1000" b="1" dirty="0"/>
                        <a:t>1</a:t>
                      </a:r>
                    </a:p>
                  </a:txBody>
                  <a:tcPr marL="70572" marR="70572" marT="35286" marB="35286">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tcPr>
                </a:tc>
                <a:tc>
                  <a:txBody>
                    <a:bodyPr/>
                    <a:lstStyle/>
                    <a:p>
                      <a:pPr algn="ctr"/>
                      <a:r>
                        <a:rPr lang="en-US" sz="1400" i="1" dirty="0"/>
                        <a:t>0</a:t>
                      </a:r>
                    </a:p>
                  </a:txBody>
                  <a:tcPr marL="70572" marR="70572" marT="35286" marB="35286">
                    <a:lnL w="38100" cap="flat" cmpd="sng" algn="ctr">
                      <a:solidFill>
                        <a:schemeClr val="tx1"/>
                      </a:solidFill>
                      <a:prstDash val="solid"/>
                      <a:round/>
                      <a:headEnd type="none" w="med" len="med"/>
                      <a:tailEnd type="none" w="med" len="med"/>
                    </a:lnL>
                    <a:lnT w="38100" cap="flat" cmpd="sng" algn="ctr">
                      <a:solidFill>
                        <a:schemeClr val="tx1"/>
                      </a:solidFill>
                      <a:prstDash val="solid"/>
                      <a:round/>
                      <a:headEnd type="none" w="med" len="med"/>
                      <a:tailEnd type="none" w="med" len="med"/>
                    </a:lnT>
                  </a:tcPr>
                </a:tc>
                <a:tc>
                  <a:txBody>
                    <a:bodyPr/>
                    <a:lstStyle/>
                    <a:p>
                      <a:pPr algn="ctr"/>
                      <a:r>
                        <a:rPr lang="en-US" sz="1400" i="1" dirty="0"/>
                        <a:t>1</a:t>
                      </a:r>
                    </a:p>
                  </a:txBody>
                  <a:tcPr marL="70572" marR="70572" marT="35286" marB="35286">
                    <a:lnT w="38100" cap="flat" cmpd="sng" algn="ctr">
                      <a:solidFill>
                        <a:schemeClr val="tx1"/>
                      </a:solidFill>
                      <a:prstDash val="solid"/>
                      <a:round/>
                      <a:headEnd type="none" w="med" len="med"/>
                      <a:tailEnd type="none" w="med" len="med"/>
                    </a:lnT>
                  </a:tcPr>
                </a:tc>
                <a:tc>
                  <a:txBody>
                    <a:bodyPr/>
                    <a:lstStyle/>
                    <a:p>
                      <a:pPr algn="ctr"/>
                      <a:r>
                        <a:rPr lang="en-US" sz="1400" i="1" dirty="0"/>
                        <a:t>1</a:t>
                      </a:r>
                    </a:p>
                  </a:txBody>
                  <a:tcPr marL="70572" marR="70572" marT="35286" marB="35286">
                    <a:lnT w="38100" cap="flat" cmpd="sng" algn="ctr">
                      <a:solidFill>
                        <a:schemeClr val="tx1"/>
                      </a:solidFill>
                      <a:prstDash val="solid"/>
                      <a:round/>
                      <a:headEnd type="none" w="med" len="med"/>
                      <a:tailEnd type="none" w="med" len="med"/>
                    </a:lnT>
                  </a:tcPr>
                </a:tc>
                <a:tc>
                  <a:txBody>
                    <a:bodyPr/>
                    <a:lstStyle/>
                    <a:p>
                      <a:pPr algn="ctr"/>
                      <a:r>
                        <a:rPr lang="en-US" sz="1400" i="1" dirty="0"/>
                        <a:t>1</a:t>
                      </a:r>
                    </a:p>
                  </a:txBody>
                  <a:tcPr marL="70572" marR="70572" marT="35286" marB="35286">
                    <a:lnT w="38100" cap="flat" cmpd="sng" algn="ctr">
                      <a:solidFill>
                        <a:schemeClr val="tx1"/>
                      </a:solidFill>
                      <a:prstDash val="solid"/>
                      <a:round/>
                      <a:headEnd type="none" w="med" len="med"/>
                      <a:tailEnd type="none" w="med" len="med"/>
                    </a:lnT>
                  </a:tcPr>
                </a:tc>
                <a:tc>
                  <a:txBody>
                    <a:bodyPr/>
                    <a:lstStyle/>
                    <a:p>
                      <a:pPr algn="ctr"/>
                      <a:r>
                        <a:rPr lang="en-US" sz="1400" i="1" dirty="0"/>
                        <a:t>0</a:t>
                      </a:r>
                    </a:p>
                  </a:txBody>
                  <a:tcPr marL="70572" marR="70572" marT="35286" marB="35286">
                    <a:lnT w="38100" cap="flat" cmpd="sng" algn="ctr">
                      <a:solidFill>
                        <a:schemeClr val="tx1"/>
                      </a:solidFill>
                      <a:prstDash val="solid"/>
                      <a:round/>
                      <a:headEnd type="none" w="med" len="med"/>
                      <a:tailEnd type="none" w="med" len="med"/>
                    </a:lnT>
                  </a:tcPr>
                </a:tc>
                <a:tc>
                  <a:txBody>
                    <a:bodyPr/>
                    <a:lstStyle/>
                    <a:p>
                      <a:pPr algn="ctr"/>
                      <a:r>
                        <a:rPr lang="en-US" sz="1400" i="1" dirty="0"/>
                        <a:t>0</a:t>
                      </a:r>
                    </a:p>
                  </a:txBody>
                  <a:tcPr marL="70572" marR="70572" marT="35286" marB="35286">
                    <a:lnT w="38100" cap="flat" cmpd="sng" algn="ctr">
                      <a:solidFill>
                        <a:schemeClr val="tx1"/>
                      </a:solidFill>
                      <a:prstDash val="solid"/>
                      <a:round/>
                      <a:headEnd type="none" w="med" len="med"/>
                      <a:tailEnd type="none" w="med" len="med"/>
                    </a:lnT>
                  </a:tcPr>
                </a:tc>
                <a:tc>
                  <a:txBody>
                    <a:bodyPr/>
                    <a:lstStyle/>
                    <a:p>
                      <a:pPr algn="ctr"/>
                      <a:endParaRPr lang="en-US" sz="1400" i="1" dirty="0"/>
                    </a:p>
                  </a:txBody>
                  <a:tcPr marL="70572" marR="70572" marT="35286" marB="35286">
                    <a:lnT w="38100" cap="flat" cmpd="sng" algn="ctr">
                      <a:solidFill>
                        <a:schemeClr val="tx1"/>
                      </a:solidFill>
                      <a:prstDash val="solid"/>
                      <a:round/>
                      <a:headEnd type="none" w="med" len="med"/>
                      <a:tailEnd type="none" w="med" len="med"/>
                    </a:lnT>
                  </a:tcPr>
                </a:tc>
                <a:tc>
                  <a:txBody>
                    <a:bodyPr/>
                    <a:lstStyle/>
                    <a:p>
                      <a:pPr algn="ctr"/>
                      <a:r>
                        <a:rPr lang="en-US" sz="1400" i="1" dirty="0"/>
                        <a:t>1</a:t>
                      </a:r>
                    </a:p>
                  </a:txBody>
                  <a:tcPr marL="70572" marR="70572" marT="35286" marB="35286">
                    <a:lnT w="381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1"/>
                  </a:ext>
                </a:extLst>
              </a:tr>
              <a:tr h="278153">
                <a:tc>
                  <a:txBody>
                    <a:bodyPr/>
                    <a:lstStyle/>
                    <a:p>
                      <a:pPr algn="ctr"/>
                      <a:r>
                        <a:rPr lang="en-US" sz="1400" b="1" dirty="0"/>
                        <a:t>I</a:t>
                      </a:r>
                      <a:r>
                        <a:rPr lang="en-US" sz="1000" b="1" dirty="0"/>
                        <a:t>2</a:t>
                      </a:r>
                    </a:p>
                  </a:txBody>
                  <a:tcPr marL="70572" marR="70572" marT="35286" marB="35286">
                    <a:lnR w="38100" cap="flat" cmpd="sng" algn="ctr">
                      <a:solidFill>
                        <a:schemeClr val="tx1"/>
                      </a:solidFill>
                      <a:prstDash val="solid"/>
                      <a:round/>
                      <a:headEnd type="none" w="med" len="med"/>
                      <a:tailEnd type="none" w="med" len="med"/>
                    </a:lnR>
                  </a:tcPr>
                </a:tc>
                <a:tc>
                  <a:txBody>
                    <a:bodyPr/>
                    <a:lstStyle/>
                    <a:p>
                      <a:pPr algn="ctr"/>
                      <a:r>
                        <a:rPr lang="en-US" sz="1400" i="1" dirty="0"/>
                        <a:t>0</a:t>
                      </a:r>
                    </a:p>
                  </a:txBody>
                  <a:tcPr marL="70572" marR="70572" marT="35286" marB="35286">
                    <a:lnL w="38100" cap="flat" cmpd="sng" algn="ctr">
                      <a:solidFill>
                        <a:schemeClr val="tx1"/>
                      </a:solidFill>
                      <a:prstDash val="solid"/>
                      <a:round/>
                      <a:headEnd type="none" w="med" len="med"/>
                      <a:tailEnd type="none" w="med" len="med"/>
                    </a:lnL>
                  </a:tcPr>
                </a:tc>
                <a:tc>
                  <a:txBody>
                    <a:bodyPr/>
                    <a:lstStyle/>
                    <a:p>
                      <a:pPr algn="ctr"/>
                      <a:r>
                        <a:rPr lang="en-US" sz="1400" i="1" dirty="0"/>
                        <a:t>0</a:t>
                      </a:r>
                    </a:p>
                  </a:txBody>
                  <a:tcPr marL="70572" marR="70572" marT="35286" marB="35286"/>
                </a:tc>
                <a:tc>
                  <a:txBody>
                    <a:bodyPr/>
                    <a:lstStyle/>
                    <a:p>
                      <a:pPr algn="ctr"/>
                      <a:r>
                        <a:rPr lang="en-US" sz="1400" i="1" dirty="0"/>
                        <a:t>1</a:t>
                      </a:r>
                    </a:p>
                  </a:txBody>
                  <a:tcPr marL="70572" marR="70572" marT="35286" marB="35286"/>
                </a:tc>
                <a:tc>
                  <a:txBody>
                    <a:bodyPr/>
                    <a:lstStyle/>
                    <a:p>
                      <a:pPr algn="ctr"/>
                      <a:r>
                        <a:rPr lang="en-US" sz="1400" i="1" dirty="0"/>
                        <a:t>0</a:t>
                      </a:r>
                    </a:p>
                  </a:txBody>
                  <a:tcPr marL="70572" marR="70572" marT="35286" marB="35286"/>
                </a:tc>
                <a:tc>
                  <a:txBody>
                    <a:bodyPr/>
                    <a:lstStyle/>
                    <a:p>
                      <a:pPr algn="ctr"/>
                      <a:r>
                        <a:rPr lang="en-US" sz="1400" i="1" dirty="0"/>
                        <a:t>0</a:t>
                      </a:r>
                    </a:p>
                  </a:txBody>
                  <a:tcPr marL="70572" marR="70572" marT="35286" marB="35286"/>
                </a:tc>
                <a:tc>
                  <a:txBody>
                    <a:bodyPr/>
                    <a:lstStyle/>
                    <a:p>
                      <a:pPr algn="ctr"/>
                      <a:r>
                        <a:rPr lang="en-US" sz="1400" i="1" dirty="0"/>
                        <a:t>1</a:t>
                      </a:r>
                    </a:p>
                  </a:txBody>
                  <a:tcPr marL="70572" marR="70572" marT="35286" marB="35286"/>
                </a:tc>
                <a:tc>
                  <a:txBody>
                    <a:bodyPr/>
                    <a:lstStyle/>
                    <a:p>
                      <a:pPr algn="ctr"/>
                      <a:endParaRPr lang="en-US" sz="1400" i="1" dirty="0"/>
                    </a:p>
                  </a:txBody>
                  <a:tcPr marL="70572" marR="70572" marT="35286" marB="35286"/>
                </a:tc>
                <a:tc>
                  <a:txBody>
                    <a:bodyPr/>
                    <a:lstStyle/>
                    <a:p>
                      <a:pPr algn="ctr"/>
                      <a:r>
                        <a:rPr lang="en-US" sz="1400" i="1" dirty="0"/>
                        <a:t>1</a:t>
                      </a:r>
                    </a:p>
                  </a:txBody>
                  <a:tcPr marL="70572" marR="70572" marT="35286" marB="35286"/>
                </a:tc>
                <a:extLst>
                  <a:ext uri="{0D108BD9-81ED-4DB2-BD59-A6C34878D82A}">
                    <a16:rowId xmlns:a16="http://schemas.microsoft.com/office/drawing/2014/main" val="10002"/>
                  </a:ext>
                </a:extLst>
              </a:tr>
              <a:tr h="278153">
                <a:tc>
                  <a:txBody>
                    <a:bodyPr/>
                    <a:lstStyle/>
                    <a:p>
                      <a:pPr algn="ctr"/>
                      <a:r>
                        <a:rPr lang="en-US" sz="1400" b="1" dirty="0"/>
                        <a:t>I</a:t>
                      </a:r>
                      <a:r>
                        <a:rPr lang="en-US" sz="1000" b="1" dirty="0"/>
                        <a:t>3</a:t>
                      </a:r>
                    </a:p>
                  </a:txBody>
                  <a:tcPr marL="70572" marR="70572" marT="35286" marB="35286">
                    <a:lnR w="38100" cap="flat" cmpd="sng" algn="ctr">
                      <a:solidFill>
                        <a:schemeClr val="tx1"/>
                      </a:solidFill>
                      <a:prstDash val="solid"/>
                      <a:round/>
                      <a:headEnd type="none" w="med" len="med"/>
                      <a:tailEnd type="none" w="med" len="med"/>
                    </a:lnR>
                  </a:tcPr>
                </a:tc>
                <a:tc>
                  <a:txBody>
                    <a:bodyPr/>
                    <a:lstStyle/>
                    <a:p>
                      <a:pPr algn="ctr"/>
                      <a:r>
                        <a:rPr lang="en-US" sz="1400" i="1" dirty="0"/>
                        <a:t>1</a:t>
                      </a:r>
                    </a:p>
                  </a:txBody>
                  <a:tcPr marL="70572" marR="70572" marT="35286" marB="35286">
                    <a:lnL w="38100" cap="flat" cmpd="sng" algn="ctr">
                      <a:solidFill>
                        <a:schemeClr val="tx1"/>
                      </a:solidFill>
                      <a:prstDash val="solid"/>
                      <a:round/>
                      <a:headEnd type="none" w="med" len="med"/>
                      <a:tailEnd type="none" w="med" len="med"/>
                    </a:lnL>
                  </a:tcPr>
                </a:tc>
                <a:tc>
                  <a:txBody>
                    <a:bodyPr/>
                    <a:lstStyle/>
                    <a:p>
                      <a:pPr algn="ctr"/>
                      <a:r>
                        <a:rPr lang="en-US" sz="1400" i="1" dirty="0"/>
                        <a:t>1</a:t>
                      </a:r>
                    </a:p>
                  </a:txBody>
                  <a:tcPr marL="70572" marR="70572" marT="35286" marB="35286"/>
                </a:tc>
                <a:tc>
                  <a:txBody>
                    <a:bodyPr/>
                    <a:lstStyle/>
                    <a:p>
                      <a:pPr algn="ctr"/>
                      <a:r>
                        <a:rPr lang="en-US" sz="1400" i="1" dirty="0"/>
                        <a:t>1</a:t>
                      </a:r>
                    </a:p>
                  </a:txBody>
                  <a:tcPr marL="70572" marR="70572" marT="35286" marB="35286"/>
                </a:tc>
                <a:tc>
                  <a:txBody>
                    <a:bodyPr/>
                    <a:lstStyle/>
                    <a:p>
                      <a:pPr algn="ctr"/>
                      <a:r>
                        <a:rPr lang="en-US" sz="1400" i="1" dirty="0"/>
                        <a:t>0</a:t>
                      </a:r>
                    </a:p>
                  </a:txBody>
                  <a:tcPr marL="70572" marR="70572" marT="35286" marB="35286"/>
                </a:tc>
                <a:tc>
                  <a:txBody>
                    <a:bodyPr/>
                    <a:lstStyle/>
                    <a:p>
                      <a:pPr algn="ctr"/>
                      <a:r>
                        <a:rPr lang="en-US" sz="1400" i="1" dirty="0"/>
                        <a:t>0</a:t>
                      </a:r>
                    </a:p>
                  </a:txBody>
                  <a:tcPr marL="70572" marR="70572" marT="35286" marB="35286"/>
                </a:tc>
                <a:tc>
                  <a:txBody>
                    <a:bodyPr/>
                    <a:lstStyle/>
                    <a:p>
                      <a:pPr algn="ctr"/>
                      <a:r>
                        <a:rPr lang="en-US" sz="1400" i="1" dirty="0"/>
                        <a:t>1</a:t>
                      </a:r>
                    </a:p>
                  </a:txBody>
                  <a:tcPr marL="70572" marR="70572" marT="35286" marB="35286"/>
                </a:tc>
                <a:tc>
                  <a:txBody>
                    <a:bodyPr/>
                    <a:lstStyle/>
                    <a:p>
                      <a:pPr algn="ctr"/>
                      <a:endParaRPr lang="en-US" sz="1400" i="1" dirty="0"/>
                    </a:p>
                  </a:txBody>
                  <a:tcPr marL="70572" marR="70572" marT="35286" marB="35286"/>
                </a:tc>
                <a:tc>
                  <a:txBody>
                    <a:bodyPr/>
                    <a:lstStyle/>
                    <a:p>
                      <a:pPr algn="ctr"/>
                      <a:r>
                        <a:rPr lang="en-US" sz="1400" i="1" dirty="0"/>
                        <a:t>0</a:t>
                      </a:r>
                    </a:p>
                  </a:txBody>
                  <a:tcPr marL="70572" marR="70572" marT="35286" marB="35286"/>
                </a:tc>
                <a:extLst>
                  <a:ext uri="{0D108BD9-81ED-4DB2-BD59-A6C34878D82A}">
                    <a16:rowId xmlns:a16="http://schemas.microsoft.com/office/drawing/2014/main" val="10003"/>
                  </a:ext>
                </a:extLst>
              </a:tr>
              <a:tr h="278153">
                <a:tc>
                  <a:txBody>
                    <a:bodyPr/>
                    <a:lstStyle/>
                    <a:p>
                      <a:pPr algn="ctr"/>
                      <a:r>
                        <a:rPr lang="en-US" sz="1400" b="1" dirty="0"/>
                        <a:t>I</a:t>
                      </a:r>
                      <a:r>
                        <a:rPr lang="en-US" sz="1000" b="1" dirty="0"/>
                        <a:t>4</a:t>
                      </a:r>
                    </a:p>
                  </a:txBody>
                  <a:tcPr marL="70572" marR="70572" marT="35286" marB="35286">
                    <a:lnR w="38100" cap="flat" cmpd="sng" algn="ctr">
                      <a:solidFill>
                        <a:schemeClr val="tx1"/>
                      </a:solidFill>
                      <a:prstDash val="solid"/>
                      <a:round/>
                      <a:headEnd type="none" w="med" len="med"/>
                      <a:tailEnd type="none" w="med" len="med"/>
                    </a:lnR>
                  </a:tcPr>
                </a:tc>
                <a:tc>
                  <a:txBody>
                    <a:bodyPr/>
                    <a:lstStyle/>
                    <a:p>
                      <a:pPr algn="ctr"/>
                      <a:r>
                        <a:rPr lang="en-US" sz="1400" i="1" dirty="0"/>
                        <a:t>0</a:t>
                      </a:r>
                    </a:p>
                  </a:txBody>
                  <a:tcPr marL="70572" marR="70572" marT="35286" marB="35286">
                    <a:lnL w="38100" cap="flat" cmpd="sng" algn="ctr">
                      <a:solidFill>
                        <a:schemeClr val="tx1"/>
                      </a:solidFill>
                      <a:prstDash val="solid"/>
                      <a:round/>
                      <a:headEnd type="none" w="med" len="med"/>
                      <a:tailEnd type="none" w="med" len="med"/>
                    </a:lnL>
                  </a:tcPr>
                </a:tc>
                <a:tc>
                  <a:txBody>
                    <a:bodyPr/>
                    <a:lstStyle/>
                    <a:p>
                      <a:pPr algn="ctr"/>
                      <a:r>
                        <a:rPr lang="en-US" sz="1400" i="1" dirty="0"/>
                        <a:t>1</a:t>
                      </a:r>
                    </a:p>
                  </a:txBody>
                  <a:tcPr marL="70572" marR="70572" marT="35286" marB="35286"/>
                </a:tc>
                <a:tc>
                  <a:txBody>
                    <a:bodyPr/>
                    <a:lstStyle/>
                    <a:p>
                      <a:pPr algn="ctr"/>
                      <a:r>
                        <a:rPr lang="en-US" sz="1400" i="1" dirty="0"/>
                        <a:t>1</a:t>
                      </a:r>
                    </a:p>
                  </a:txBody>
                  <a:tcPr marL="70572" marR="70572" marT="35286" marB="35286"/>
                </a:tc>
                <a:tc>
                  <a:txBody>
                    <a:bodyPr/>
                    <a:lstStyle/>
                    <a:p>
                      <a:pPr algn="ctr"/>
                      <a:r>
                        <a:rPr lang="en-US" sz="1400" i="1" dirty="0"/>
                        <a:t>0</a:t>
                      </a:r>
                    </a:p>
                  </a:txBody>
                  <a:tcPr marL="70572" marR="70572" marT="35286" marB="35286"/>
                </a:tc>
                <a:tc>
                  <a:txBody>
                    <a:bodyPr/>
                    <a:lstStyle/>
                    <a:p>
                      <a:pPr algn="ctr"/>
                      <a:r>
                        <a:rPr lang="en-US" sz="1400" i="1" dirty="0"/>
                        <a:t>1</a:t>
                      </a:r>
                    </a:p>
                  </a:txBody>
                  <a:tcPr marL="70572" marR="70572" marT="35286" marB="35286"/>
                </a:tc>
                <a:tc>
                  <a:txBody>
                    <a:bodyPr/>
                    <a:lstStyle/>
                    <a:p>
                      <a:pPr algn="ctr"/>
                      <a:r>
                        <a:rPr lang="en-US" sz="1400" i="1" dirty="0"/>
                        <a:t>1</a:t>
                      </a:r>
                    </a:p>
                  </a:txBody>
                  <a:tcPr marL="70572" marR="70572" marT="35286" marB="35286"/>
                </a:tc>
                <a:tc>
                  <a:txBody>
                    <a:bodyPr/>
                    <a:lstStyle/>
                    <a:p>
                      <a:pPr algn="ctr"/>
                      <a:endParaRPr lang="en-US" sz="1400" i="1"/>
                    </a:p>
                  </a:txBody>
                  <a:tcPr marL="70572" marR="70572" marT="35286" marB="35286"/>
                </a:tc>
                <a:tc>
                  <a:txBody>
                    <a:bodyPr/>
                    <a:lstStyle/>
                    <a:p>
                      <a:pPr algn="ctr"/>
                      <a:r>
                        <a:rPr lang="en-US" sz="1400" i="1" dirty="0"/>
                        <a:t>0</a:t>
                      </a:r>
                    </a:p>
                  </a:txBody>
                  <a:tcPr marL="70572" marR="70572" marT="35286" marB="35286"/>
                </a:tc>
                <a:extLst>
                  <a:ext uri="{0D108BD9-81ED-4DB2-BD59-A6C34878D82A}">
                    <a16:rowId xmlns:a16="http://schemas.microsoft.com/office/drawing/2014/main" val="10004"/>
                  </a:ext>
                </a:extLst>
              </a:tr>
              <a:tr h="278153">
                <a:tc>
                  <a:txBody>
                    <a:bodyPr/>
                    <a:lstStyle/>
                    <a:p>
                      <a:pPr algn="ctr"/>
                      <a:r>
                        <a:rPr lang="en-US" sz="1400" b="1" dirty="0"/>
                        <a:t>I</a:t>
                      </a:r>
                      <a:r>
                        <a:rPr lang="en-US" sz="1000" b="1" dirty="0"/>
                        <a:t>5</a:t>
                      </a:r>
                    </a:p>
                  </a:txBody>
                  <a:tcPr marL="70572" marR="70572" marT="35286" marB="35286">
                    <a:lnR w="38100" cap="flat" cmpd="sng" algn="ctr">
                      <a:solidFill>
                        <a:schemeClr val="tx1"/>
                      </a:solidFill>
                      <a:prstDash val="solid"/>
                      <a:round/>
                      <a:headEnd type="none" w="med" len="med"/>
                      <a:tailEnd type="none" w="med" len="med"/>
                    </a:lnR>
                  </a:tcPr>
                </a:tc>
                <a:tc>
                  <a:txBody>
                    <a:bodyPr/>
                    <a:lstStyle/>
                    <a:p>
                      <a:pPr algn="ctr"/>
                      <a:r>
                        <a:rPr lang="en-US" sz="1400" i="1" dirty="0"/>
                        <a:t>1</a:t>
                      </a:r>
                    </a:p>
                  </a:txBody>
                  <a:tcPr marL="70572" marR="70572" marT="35286" marB="35286">
                    <a:lnL w="38100" cap="flat" cmpd="sng" algn="ctr">
                      <a:solidFill>
                        <a:schemeClr val="tx1"/>
                      </a:solidFill>
                      <a:prstDash val="solid"/>
                      <a:round/>
                      <a:headEnd type="none" w="med" len="med"/>
                      <a:tailEnd type="none" w="med" len="med"/>
                    </a:lnL>
                  </a:tcPr>
                </a:tc>
                <a:tc>
                  <a:txBody>
                    <a:bodyPr/>
                    <a:lstStyle/>
                    <a:p>
                      <a:pPr algn="ctr"/>
                      <a:r>
                        <a:rPr lang="en-US" sz="1400" i="1" dirty="0"/>
                        <a:t>1</a:t>
                      </a:r>
                    </a:p>
                  </a:txBody>
                  <a:tcPr marL="70572" marR="70572" marT="35286" marB="35286"/>
                </a:tc>
                <a:tc>
                  <a:txBody>
                    <a:bodyPr/>
                    <a:lstStyle/>
                    <a:p>
                      <a:pPr algn="ctr"/>
                      <a:r>
                        <a:rPr lang="en-US" sz="1400" i="1" dirty="0"/>
                        <a:t>1</a:t>
                      </a:r>
                    </a:p>
                  </a:txBody>
                  <a:tcPr marL="70572" marR="70572" marT="35286" marB="35286"/>
                </a:tc>
                <a:tc>
                  <a:txBody>
                    <a:bodyPr/>
                    <a:lstStyle/>
                    <a:p>
                      <a:pPr algn="ctr"/>
                      <a:r>
                        <a:rPr lang="en-US" sz="1400" i="1" dirty="0"/>
                        <a:t>0</a:t>
                      </a:r>
                    </a:p>
                  </a:txBody>
                  <a:tcPr marL="70572" marR="70572" marT="35286" marB="35286"/>
                </a:tc>
                <a:tc>
                  <a:txBody>
                    <a:bodyPr/>
                    <a:lstStyle/>
                    <a:p>
                      <a:pPr algn="ctr"/>
                      <a:r>
                        <a:rPr lang="en-US" sz="1400" i="1" dirty="0"/>
                        <a:t>1</a:t>
                      </a:r>
                    </a:p>
                  </a:txBody>
                  <a:tcPr marL="70572" marR="70572" marT="35286" marB="35286"/>
                </a:tc>
                <a:tc>
                  <a:txBody>
                    <a:bodyPr/>
                    <a:lstStyle/>
                    <a:p>
                      <a:pPr algn="ctr"/>
                      <a:r>
                        <a:rPr lang="en-US" sz="1400" i="1" dirty="0"/>
                        <a:t>0</a:t>
                      </a:r>
                    </a:p>
                  </a:txBody>
                  <a:tcPr marL="70572" marR="70572" marT="35286" marB="35286"/>
                </a:tc>
                <a:tc>
                  <a:txBody>
                    <a:bodyPr/>
                    <a:lstStyle/>
                    <a:p>
                      <a:pPr algn="ctr"/>
                      <a:endParaRPr lang="en-US" sz="1400" i="1"/>
                    </a:p>
                  </a:txBody>
                  <a:tcPr marL="70572" marR="70572" marT="35286" marB="35286"/>
                </a:tc>
                <a:tc>
                  <a:txBody>
                    <a:bodyPr/>
                    <a:lstStyle/>
                    <a:p>
                      <a:pPr algn="ctr"/>
                      <a:r>
                        <a:rPr lang="en-US" sz="1400" i="1" dirty="0"/>
                        <a:t>1</a:t>
                      </a:r>
                    </a:p>
                  </a:txBody>
                  <a:tcPr marL="70572" marR="70572" marT="35286" marB="35286"/>
                </a:tc>
                <a:extLst>
                  <a:ext uri="{0D108BD9-81ED-4DB2-BD59-A6C34878D82A}">
                    <a16:rowId xmlns:a16="http://schemas.microsoft.com/office/drawing/2014/main" val="10005"/>
                  </a:ext>
                </a:extLst>
              </a:tr>
              <a:tr h="278153">
                <a:tc>
                  <a:txBody>
                    <a:bodyPr/>
                    <a:lstStyle/>
                    <a:p>
                      <a:pPr algn="ctr"/>
                      <a:r>
                        <a:rPr lang="en-US" sz="1400" b="1" dirty="0"/>
                        <a:t>…</a:t>
                      </a:r>
                    </a:p>
                  </a:txBody>
                  <a:tcPr marL="70572" marR="70572" marT="35286" marB="35286">
                    <a:lnR w="38100" cap="flat" cmpd="sng" algn="ctr">
                      <a:solidFill>
                        <a:schemeClr val="tx1"/>
                      </a:solidFill>
                      <a:prstDash val="solid"/>
                      <a:round/>
                      <a:headEnd type="none" w="med" len="med"/>
                      <a:tailEnd type="none" w="med" len="med"/>
                    </a:lnR>
                  </a:tcPr>
                </a:tc>
                <a:tc>
                  <a:txBody>
                    <a:bodyPr/>
                    <a:lstStyle/>
                    <a:p>
                      <a:pPr algn="ctr"/>
                      <a:endParaRPr lang="en-US" sz="1400" i="1" dirty="0"/>
                    </a:p>
                  </a:txBody>
                  <a:tcPr marL="70572" marR="70572" marT="35286" marB="35286">
                    <a:lnL w="38100" cap="flat" cmpd="sng" algn="ctr">
                      <a:solidFill>
                        <a:schemeClr val="tx1"/>
                      </a:solidFill>
                      <a:prstDash val="solid"/>
                      <a:round/>
                      <a:headEnd type="none" w="med" len="med"/>
                      <a:tailEnd type="none" w="med" len="med"/>
                    </a:lnL>
                  </a:tcPr>
                </a:tc>
                <a:tc>
                  <a:txBody>
                    <a:bodyPr/>
                    <a:lstStyle/>
                    <a:p>
                      <a:pPr algn="ctr"/>
                      <a:endParaRPr lang="en-US" sz="1400" i="1" dirty="0"/>
                    </a:p>
                  </a:txBody>
                  <a:tcPr marL="70572" marR="70572" marT="35286" marB="35286"/>
                </a:tc>
                <a:tc>
                  <a:txBody>
                    <a:bodyPr/>
                    <a:lstStyle/>
                    <a:p>
                      <a:pPr algn="ctr"/>
                      <a:endParaRPr lang="en-US" sz="1400" i="1" dirty="0"/>
                    </a:p>
                  </a:txBody>
                  <a:tcPr marL="70572" marR="70572" marT="35286" marB="35286"/>
                </a:tc>
                <a:tc>
                  <a:txBody>
                    <a:bodyPr/>
                    <a:lstStyle/>
                    <a:p>
                      <a:pPr algn="ctr"/>
                      <a:endParaRPr lang="en-US" sz="1400" i="1" dirty="0"/>
                    </a:p>
                  </a:txBody>
                  <a:tcPr marL="70572" marR="70572" marT="35286" marB="35286"/>
                </a:tc>
                <a:tc>
                  <a:txBody>
                    <a:bodyPr/>
                    <a:lstStyle/>
                    <a:p>
                      <a:pPr algn="ctr"/>
                      <a:endParaRPr lang="en-US" sz="1400" i="1" dirty="0"/>
                    </a:p>
                  </a:txBody>
                  <a:tcPr marL="70572" marR="70572" marT="35286" marB="35286"/>
                </a:tc>
                <a:tc>
                  <a:txBody>
                    <a:bodyPr/>
                    <a:lstStyle/>
                    <a:p>
                      <a:pPr algn="ctr"/>
                      <a:endParaRPr lang="en-US" sz="1400" i="1" dirty="0"/>
                    </a:p>
                  </a:txBody>
                  <a:tcPr marL="70572" marR="70572" marT="35286" marB="35286"/>
                </a:tc>
                <a:tc>
                  <a:txBody>
                    <a:bodyPr/>
                    <a:lstStyle/>
                    <a:p>
                      <a:pPr algn="ctr"/>
                      <a:endParaRPr lang="en-US" sz="1400" i="1"/>
                    </a:p>
                  </a:txBody>
                  <a:tcPr marL="70572" marR="70572" marT="35286" marB="35286"/>
                </a:tc>
                <a:tc>
                  <a:txBody>
                    <a:bodyPr/>
                    <a:lstStyle/>
                    <a:p>
                      <a:pPr algn="ctr"/>
                      <a:endParaRPr lang="en-US" sz="1400" i="1" dirty="0"/>
                    </a:p>
                  </a:txBody>
                  <a:tcPr marL="70572" marR="70572" marT="35286" marB="35286"/>
                </a:tc>
                <a:extLst>
                  <a:ext uri="{0D108BD9-81ED-4DB2-BD59-A6C34878D82A}">
                    <a16:rowId xmlns:a16="http://schemas.microsoft.com/office/drawing/2014/main" val="10006"/>
                  </a:ext>
                </a:extLst>
              </a:tr>
              <a:tr h="278153">
                <a:tc>
                  <a:txBody>
                    <a:bodyPr/>
                    <a:lstStyle/>
                    <a:p>
                      <a:pPr algn="ctr"/>
                      <a:r>
                        <a:rPr lang="en-US" sz="1400" b="1" dirty="0" err="1"/>
                        <a:t>I</a:t>
                      </a:r>
                      <a:r>
                        <a:rPr lang="en-US" sz="1000" b="1" dirty="0" err="1"/>
                        <a:t>m</a:t>
                      </a:r>
                      <a:endParaRPr lang="en-US" sz="1000" b="1" dirty="0"/>
                    </a:p>
                  </a:txBody>
                  <a:tcPr marL="70572" marR="70572" marT="35286" marB="35286">
                    <a:lnR w="38100" cap="flat" cmpd="sng" algn="ctr">
                      <a:solidFill>
                        <a:schemeClr val="tx1"/>
                      </a:solidFill>
                      <a:prstDash val="solid"/>
                      <a:round/>
                      <a:headEnd type="none" w="med" len="med"/>
                      <a:tailEnd type="none" w="med" len="med"/>
                    </a:lnR>
                  </a:tcPr>
                </a:tc>
                <a:tc>
                  <a:txBody>
                    <a:bodyPr/>
                    <a:lstStyle/>
                    <a:p>
                      <a:pPr algn="ctr"/>
                      <a:r>
                        <a:rPr lang="en-US" sz="1400" i="1" dirty="0"/>
                        <a:t>0</a:t>
                      </a:r>
                    </a:p>
                  </a:txBody>
                  <a:tcPr marL="70572" marR="70572" marT="35286" marB="35286">
                    <a:lnL w="38100" cap="flat" cmpd="sng" algn="ctr">
                      <a:solidFill>
                        <a:schemeClr val="tx1"/>
                      </a:solidFill>
                      <a:prstDash val="solid"/>
                      <a:round/>
                      <a:headEnd type="none" w="med" len="med"/>
                      <a:tailEnd type="none" w="med" len="med"/>
                    </a:lnL>
                  </a:tcPr>
                </a:tc>
                <a:tc>
                  <a:txBody>
                    <a:bodyPr/>
                    <a:lstStyle/>
                    <a:p>
                      <a:pPr algn="ctr"/>
                      <a:r>
                        <a:rPr lang="en-US" sz="1400" i="1" dirty="0"/>
                        <a:t>0</a:t>
                      </a:r>
                    </a:p>
                  </a:txBody>
                  <a:tcPr marL="70572" marR="70572" marT="35286" marB="35286"/>
                </a:tc>
                <a:tc>
                  <a:txBody>
                    <a:bodyPr/>
                    <a:lstStyle/>
                    <a:p>
                      <a:pPr algn="ctr"/>
                      <a:r>
                        <a:rPr lang="en-US" sz="1400" i="1" dirty="0"/>
                        <a:t>1</a:t>
                      </a:r>
                    </a:p>
                  </a:txBody>
                  <a:tcPr marL="70572" marR="70572" marT="35286" marB="35286"/>
                </a:tc>
                <a:tc>
                  <a:txBody>
                    <a:bodyPr/>
                    <a:lstStyle/>
                    <a:p>
                      <a:pPr algn="ctr"/>
                      <a:r>
                        <a:rPr lang="en-US" sz="1400" i="1" dirty="0"/>
                        <a:t>0</a:t>
                      </a:r>
                    </a:p>
                  </a:txBody>
                  <a:tcPr marL="70572" marR="70572" marT="35286" marB="35286"/>
                </a:tc>
                <a:tc>
                  <a:txBody>
                    <a:bodyPr/>
                    <a:lstStyle/>
                    <a:p>
                      <a:pPr algn="ctr"/>
                      <a:r>
                        <a:rPr lang="en-US" sz="1400" i="1" dirty="0"/>
                        <a:t>1</a:t>
                      </a:r>
                    </a:p>
                  </a:txBody>
                  <a:tcPr marL="70572" marR="70572" marT="35286" marB="35286"/>
                </a:tc>
                <a:tc>
                  <a:txBody>
                    <a:bodyPr/>
                    <a:lstStyle/>
                    <a:p>
                      <a:pPr algn="ctr"/>
                      <a:r>
                        <a:rPr lang="en-US" sz="1400" i="1" dirty="0"/>
                        <a:t>0</a:t>
                      </a:r>
                    </a:p>
                  </a:txBody>
                  <a:tcPr marL="70572" marR="70572" marT="35286" marB="35286"/>
                </a:tc>
                <a:tc>
                  <a:txBody>
                    <a:bodyPr/>
                    <a:lstStyle/>
                    <a:p>
                      <a:pPr algn="ctr"/>
                      <a:endParaRPr lang="en-US" sz="1400" i="1" dirty="0"/>
                    </a:p>
                  </a:txBody>
                  <a:tcPr marL="70572" marR="70572" marT="35286" marB="35286"/>
                </a:tc>
                <a:tc>
                  <a:txBody>
                    <a:bodyPr/>
                    <a:lstStyle/>
                    <a:p>
                      <a:pPr algn="ctr"/>
                      <a:r>
                        <a:rPr lang="en-US" sz="1400" i="1" dirty="0"/>
                        <a:t>0</a:t>
                      </a:r>
                    </a:p>
                  </a:txBody>
                  <a:tcPr marL="70572" marR="70572" marT="35286" marB="35286"/>
                </a:tc>
                <a:extLst>
                  <a:ext uri="{0D108BD9-81ED-4DB2-BD59-A6C34878D82A}">
                    <a16:rowId xmlns:a16="http://schemas.microsoft.com/office/drawing/2014/main" val="10007"/>
                  </a:ext>
                </a:extLst>
              </a:tr>
            </a:tbl>
          </a:graphicData>
        </a:graphic>
      </p:graphicFrame>
      <p:grpSp>
        <p:nvGrpSpPr>
          <p:cNvPr id="3" name="Group 31"/>
          <p:cNvGrpSpPr>
            <a:grpSpLocks/>
          </p:cNvGrpSpPr>
          <p:nvPr/>
        </p:nvGrpSpPr>
        <p:grpSpPr bwMode="auto">
          <a:xfrm>
            <a:off x="364164" y="2305780"/>
            <a:ext cx="2236788" cy="2743200"/>
            <a:chOff x="100200" y="2819400"/>
            <a:chExt cx="2236583" cy="2743200"/>
          </a:xfrm>
        </p:grpSpPr>
        <p:cxnSp>
          <p:nvCxnSpPr>
            <p:cNvPr id="33" name="Straight Connector 32"/>
            <p:cNvCxnSpPr>
              <a:stCxn id="8338" idx="1"/>
            </p:cNvCxnSpPr>
            <p:nvPr/>
          </p:nvCxnSpPr>
          <p:spPr>
            <a:xfrm rot="10800000" flipH="1" flipV="1">
              <a:off x="1370084" y="3003550"/>
              <a:ext cx="1588" cy="255905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rot="10800000" flipH="1">
              <a:off x="268460" y="4267200"/>
              <a:ext cx="2068323" cy="158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5" name="Oval 34"/>
            <p:cNvSpPr/>
            <p:nvPr/>
          </p:nvSpPr>
          <p:spPr>
            <a:xfrm flipH="1">
              <a:off x="1854227" y="4189413"/>
              <a:ext cx="68256" cy="76200"/>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6" name="Oval 35"/>
            <p:cNvSpPr/>
            <p:nvPr/>
          </p:nvSpPr>
          <p:spPr>
            <a:xfrm flipH="1">
              <a:off x="2060583" y="4113213"/>
              <a:ext cx="69844" cy="76200"/>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7" name="Oval 36"/>
            <p:cNvSpPr/>
            <p:nvPr/>
          </p:nvSpPr>
          <p:spPr>
            <a:xfrm flipH="1">
              <a:off x="1922483" y="4037013"/>
              <a:ext cx="69844" cy="76200"/>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8" name="Oval 37"/>
            <p:cNvSpPr/>
            <p:nvPr/>
          </p:nvSpPr>
          <p:spPr>
            <a:xfrm flipH="1">
              <a:off x="1922483" y="4341813"/>
              <a:ext cx="69844" cy="76200"/>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9" name="Oval 38"/>
            <p:cNvSpPr/>
            <p:nvPr/>
          </p:nvSpPr>
          <p:spPr>
            <a:xfrm flipH="1">
              <a:off x="1439927" y="3503613"/>
              <a:ext cx="69844" cy="76200"/>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0" name="Oval 39"/>
            <p:cNvSpPr/>
            <p:nvPr/>
          </p:nvSpPr>
          <p:spPr>
            <a:xfrm flipH="1">
              <a:off x="1439927" y="3351213"/>
              <a:ext cx="69844" cy="76200"/>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1" name="Oval 40"/>
            <p:cNvSpPr/>
            <p:nvPr/>
          </p:nvSpPr>
          <p:spPr>
            <a:xfrm flipH="1">
              <a:off x="1301828" y="3427413"/>
              <a:ext cx="69844" cy="76200"/>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2" name="Oval 41"/>
            <p:cNvSpPr/>
            <p:nvPr/>
          </p:nvSpPr>
          <p:spPr>
            <a:xfrm flipH="1">
              <a:off x="1992327" y="4494213"/>
              <a:ext cx="68257" cy="76200"/>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3" name="Oval 42"/>
            <p:cNvSpPr/>
            <p:nvPr/>
          </p:nvSpPr>
          <p:spPr>
            <a:xfrm flipH="1">
              <a:off x="2060583" y="4265613"/>
              <a:ext cx="69844" cy="76200"/>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4" name="Oval 43"/>
            <p:cNvSpPr/>
            <p:nvPr/>
          </p:nvSpPr>
          <p:spPr>
            <a:xfrm flipH="1">
              <a:off x="612916" y="4189413"/>
              <a:ext cx="69844" cy="76200"/>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5" name="Oval 44"/>
            <p:cNvSpPr/>
            <p:nvPr/>
          </p:nvSpPr>
          <p:spPr>
            <a:xfrm flipH="1">
              <a:off x="474816" y="4037013"/>
              <a:ext cx="69844" cy="76200"/>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6" name="Oval 45"/>
            <p:cNvSpPr/>
            <p:nvPr/>
          </p:nvSpPr>
          <p:spPr>
            <a:xfrm flipH="1">
              <a:off x="474816" y="4189413"/>
              <a:ext cx="69844" cy="76200"/>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7" name="Oval 46"/>
            <p:cNvSpPr/>
            <p:nvPr/>
          </p:nvSpPr>
          <p:spPr>
            <a:xfrm flipH="1">
              <a:off x="612916" y="4037013"/>
              <a:ext cx="69844" cy="76200"/>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8" name="Oval 47"/>
            <p:cNvSpPr/>
            <p:nvPr/>
          </p:nvSpPr>
          <p:spPr>
            <a:xfrm flipH="1">
              <a:off x="544659" y="4113213"/>
              <a:ext cx="68257" cy="76200"/>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9" name="Oval 48"/>
            <p:cNvSpPr/>
            <p:nvPr/>
          </p:nvSpPr>
          <p:spPr>
            <a:xfrm flipH="1">
              <a:off x="1233571" y="4570413"/>
              <a:ext cx="68257" cy="76200"/>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50" name="Oval 49"/>
            <p:cNvSpPr/>
            <p:nvPr/>
          </p:nvSpPr>
          <p:spPr>
            <a:xfrm flipH="1">
              <a:off x="1165315" y="4494213"/>
              <a:ext cx="68256" cy="76200"/>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51" name="Oval 50"/>
            <p:cNvSpPr/>
            <p:nvPr/>
          </p:nvSpPr>
          <p:spPr>
            <a:xfrm flipH="1">
              <a:off x="1095472" y="4646613"/>
              <a:ext cx="69844" cy="76200"/>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52" name="Oval 51"/>
            <p:cNvSpPr/>
            <p:nvPr/>
          </p:nvSpPr>
          <p:spPr>
            <a:xfrm flipH="1">
              <a:off x="1233571" y="4722813"/>
              <a:ext cx="68257" cy="76200"/>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53" name="Oval 52"/>
            <p:cNvSpPr/>
            <p:nvPr/>
          </p:nvSpPr>
          <p:spPr>
            <a:xfrm flipH="1">
              <a:off x="1027215" y="4494213"/>
              <a:ext cx="68257" cy="76200"/>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8337" name="TextBox 53"/>
            <p:cNvSpPr txBox="1">
              <a:spLocks noChangeArrowheads="1"/>
            </p:cNvSpPr>
            <p:nvPr/>
          </p:nvSpPr>
          <p:spPr bwMode="auto">
            <a:xfrm flipH="1">
              <a:off x="100200" y="4267200"/>
              <a:ext cx="646272" cy="369332"/>
            </a:xfrm>
            <a:prstGeom prst="rect">
              <a:avLst/>
            </a:prstGeom>
            <a:noFill/>
            <a:ln w="9525">
              <a:noFill/>
              <a:miter lim="800000"/>
              <a:headEnd/>
              <a:tailEnd/>
            </a:ln>
          </p:spPr>
          <p:txBody>
            <a:bodyPr wrap="none">
              <a:spAutoFit/>
            </a:bodyPr>
            <a:lstStyle/>
            <a:p>
              <a:r>
                <a:rPr lang="en-US" b="1">
                  <a:latin typeface="Calibri" pitchFamily="34" charset="0"/>
                </a:rPr>
                <a:t>Dim</a:t>
              </a:r>
              <a:r>
                <a:rPr lang="en-US" sz="1100" b="1">
                  <a:latin typeface="Calibri" pitchFamily="34" charset="0"/>
                </a:rPr>
                <a:t>1</a:t>
              </a:r>
              <a:endParaRPr lang="en-US" b="1">
                <a:latin typeface="Calibri" pitchFamily="34" charset="0"/>
              </a:endParaRPr>
            </a:p>
          </p:txBody>
        </p:sp>
        <p:sp>
          <p:nvSpPr>
            <p:cNvPr id="8338" name="TextBox 54"/>
            <p:cNvSpPr txBox="1">
              <a:spLocks noChangeArrowheads="1"/>
            </p:cNvSpPr>
            <p:nvPr/>
          </p:nvSpPr>
          <p:spPr bwMode="auto">
            <a:xfrm flipH="1">
              <a:off x="789653" y="2819400"/>
              <a:ext cx="646272" cy="369332"/>
            </a:xfrm>
            <a:prstGeom prst="rect">
              <a:avLst/>
            </a:prstGeom>
            <a:noFill/>
            <a:ln w="9525">
              <a:noFill/>
              <a:miter lim="800000"/>
              <a:headEnd/>
              <a:tailEnd/>
            </a:ln>
          </p:spPr>
          <p:txBody>
            <a:bodyPr wrap="none">
              <a:spAutoFit/>
            </a:bodyPr>
            <a:lstStyle/>
            <a:p>
              <a:r>
                <a:rPr lang="en-US" b="1">
                  <a:latin typeface="Calibri" pitchFamily="34" charset="0"/>
                </a:rPr>
                <a:t>Dim</a:t>
              </a:r>
              <a:r>
                <a:rPr lang="en-US" sz="1100" b="1">
                  <a:latin typeface="Calibri" pitchFamily="34" charset="0"/>
                </a:rPr>
                <a:t>2</a:t>
              </a:r>
              <a:endParaRPr lang="en-US" b="1">
                <a:latin typeface="Calibri" pitchFamily="34" charset="0"/>
              </a:endParaRPr>
            </a:p>
          </p:txBody>
        </p:sp>
      </p:grpSp>
      <p:sp>
        <p:nvSpPr>
          <p:cNvPr id="56" name="Rectangle 55"/>
          <p:cNvSpPr/>
          <p:nvPr/>
        </p:nvSpPr>
        <p:spPr>
          <a:xfrm>
            <a:off x="3693696" y="3332475"/>
            <a:ext cx="3886200" cy="304800"/>
          </a:xfrm>
          <a:prstGeom prst="rect">
            <a:avLst/>
          </a:prstGeom>
          <a:solidFill>
            <a:srgbClr val="00B050">
              <a:alpha val="3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57" name="Rectangle 56"/>
          <p:cNvSpPr/>
          <p:nvPr/>
        </p:nvSpPr>
        <p:spPr>
          <a:xfrm>
            <a:off x="3717509" y="2341875"/>
            <a:ext cx="457200" cy="2438400"/>
          </a:xfrm>
          <a:prstGeom prst="rect">
            <a:avLst/>
          </a:prstGeom>
          <a:solidFill>
            <a:schemeClr val="accent4">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60" name="Curved Down Arrow 59"/>
          <p:cNvSpPr/>
          <p:nvPr/>
        </p:nvSpPr>
        <p:spPr>
          <a:xfrm flipH="1">
            <a:off x="1345240" y="1253895"/>
            <a:ext cx="2677319" cy="943602"/>
          </a:xfrm>
          <a:prstGeom prst="curvedDownArrow">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chemeClr val="tx1"/>
              </a:solidFill>
            </a:endParaRPr>
          </a:p>
        </p:txBody>
      </p:sp>
      <p:sp>
        <p:nvSpPr>
          <p:cNvPr id="66" name="Right Arrow 65"/>
          <p:cNvSpPr/>
          <p:nvPr/>
        </p:nvSpPr>
        <p:spPr>
          <a:xfrm rot="16200000" flipH="1">
            <a:off x="2004052" y="3095562"/>
            <a:ext cx="473075" cy="304800"/>
          </a:xfrm>
          <a:prstGeom prst="right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54" name="TextBox 53"/>
          <p:cNvSpPr txBox="1"/>
          <p:nvPr/>
        </p:nvSpPr>
        <p:spPr>
          <a:xfrm>
            <a:off x="7768932" y="2179511"/>
            <a:ext cx="4219074" cy="1200329"/>
          </a:xfrm>
          <a:prstGeom prst="rect">
            <a:avLst/>
          </a:prstGeom>
          <a:noFill/>
        </p:spPr>
        <p:txBody>
          <a:bodyPr wrap="square" rtlCol="0">
            <a:spAutoFit/>
          </a:bodyPr>
          <a:lstStyle/>
          <a:p>
            <a:pPr marL="285750" indent="-285750" algn="just">
              <a:buFont typeface="Arial" panose="020B0604020202020204" pitchFamily="34" charset="0"/>
              <a:buChar char="•"/>
            </a:pPr>
            <a:r>
              <a:rPr lang="en-US" dirty="0"/>
              <a:t>All variables must be in the same “units”, otherwise algorithms will give more weight to variables with greater variances</a:t>
            </a:r>
          </a:p>
        </p:txBody>
      </p:sp>
      <p:sp>
        <p:nvSpPr>
          <p:cNvPr id="2" name="TextBox 1"/>
          <p:cNvSpPr txBox="1"/>
          <p:nvPr/>
        </p:nvSpPr>
        <p:spPr>
          <a:xfrm>
            <a:off x="4166688" y="4805129"/>
            <a:ext cx="441146" cy="523220"/>
          </a:xfrm>
          <a:prstGeom prst="rect">
            <a:avLst/>
          </a:prstGeom>
          <a:noFill/>
        </p:spPr>
        <p:txBody>
          <a:bodyPr wrap="none" rtlCol="0">
            <a:spAutoFit/>
          </a:bodyPr>
          <a:lstStyle/>
          <a:p>
            <a:r>
              <a:rPr lang="en-US" sz="1400" dirty="0"/>
              <a:t>m1</a:t>
            </a:r>
          </a:p>
          <a:p>
            <a:r>
              <a:rPr lang="en-US" sz="1400" dirty="0"/>
              <a:t>sd1</a:t>
            </a:r>
          </a:p>
        </p:txBody>
      </p:sp>
      <p:sp>
        <p:nvSpPr>
          <p:cNvPr id="55" name="TextBox 54"/>
          <p:cNvSpPr txBox="1"/>
          <p:nvPr/>
        </p:nvSpPr>
        <p:spPr>
          <a:xfrm>
            <a:off x="4583781" y="4805130"/>
            <a:ext cx="441146" cy="523220"/>
          </a:xfrm>
          <a:prstGeom prst="rect">
            <a:avLst/>
          </a:prstGeom>
          <a:noFill/>
        </p:spPr>
        <p:txBody>
          <a:bodyPr wrap="none" rtlCol="0">
            <a:spAutoFit/>
          </a:bodyPr>
          <a:lstStyle/>
          <a:p>
            <a:r>
              <a:rPr lang="en-US" sz="1400" dirty="0"/>
              <a:t>m2</a:t>
            </a:r>
          </a:p>
          <a:p>
            <a:r>
              <a:rPr lang="en-US" sz="1400" dirty="0"/>
              <a:t>sd2</a:t>
            </a:r>
          </a:p>
        </p:txBody>
      </p:sp>
      <p:sp>
        <p:nvSpPr>
          <p:cNvPr id="58" name="TextBox 57"/>
          <p:cNvSpPr txBox="1"/>
          <p:nvPr/>
        </p:nvSpPr>
        <p:spPr>
          <a:xfrm>
            <a:off x="5000874" y="4805131"/>
            <a:ext cx="441146" cy="523220"/>
          </a:xfrm>
          <a:prstGeom prst="rect">
            <a:avLst/>
          </a:prstGeom>
          <a:noFill/>
        </p:spPr>
        <p:txBody>
          <a:bodyPr wrap="none" rtlCol="0">
            <a:spAutoFit/>
          </a:bodyPr>
          <a:lstStyle/>
          <a:p>
            <a:r>
              <a:rPr lang="en-US" sz="1400" dirty="0"/>
              <a:t>m3</a:t>
            </a:r>
          </a:p>
          <a:p>
            <a:r>
              <a:rPr lang="en-US" sz="1400" dirty="0"/>
              <a:t>sd3</a:t>
            </a:r>
          </a:p>
        </p:txBody>
      </p:sp>
      <p:sp>
        <p:nvSpPr>
          <p:cNvPr id="59" name="TextBox 58"/>
          <p:cNvSpPr txBox="1"/>
          <p:nvPr/>
        </p:nvSpPr>
        <p:spPr>
          <a:xfrm>
            <a:off x="5425988" y="4805132"/>
            <a:ext cx="441146" cy="523220"/>
          </a:xfrm>
          <a:prstGeom prst="rect">
            <a:avLst/>
          </a:prstGeom>
          <a:noFill/>
        </p:spPr>
        <p:txBody>
          <a:bodyPr wrap="none" rtlCol="0">
            <a:spAutoFit/>
          </a:bodyPr>
          <a:lstStyle/>
          <a:p>
            <a:r>
              <a:rPr lang="en-US" sz="1400" dirty="0"/>
              <a:t>m4</a:t>
            </a:r>
          </a:p>
          <a:p>
            <a:r>
              <a:rPr lang="en-US" sz="1400" dirty="0"/>
              <a:t>sd4</a:t>
            </a:r>
          </a:p>
        </p:txBody>
      </p:sp>
      <p:sp>
        <p:nvSpPr>
          <p:cNvPr id="61" name="TextBox 60"/>
          <p:cNvSpPr txBox="1"/>
          <p:nvPr/>
        </p:nvSpPr>
        <p:spPr>
          <a:xfrm>
            <a:off x="5867144" y="4805133"/>
            <a:ext cx="441146" cy="523220"/>
          </a:xfrm>
          <a:prstGeom prst="rect">
            <a:avLst/>
          </a:prstGeom>
          <a:noFill/>
        </p:spPr>
        <p:txBody>
          <a:bodyPr wrap="none" rtlCol="0">
            <a:spAutoFit/>
          </a:bodyPr>
          <a:lstStyle/>
          <a:p>
            <a:r>
              <a:rPr lang="en-US" sz="1400" dirty="0"/>
              <a:t>m5</a:t>
            </a:r>
          </a:p>
          <a:p>
            <a:r>
              <a:rPr lang="en-US" sz="1400" dirty="0"/>
              <a:t>sd5</a:t>
            </a:r>
          </a:p>
        </p:txBody>
      </p:sp>
      <p:sp>
        <p:nvSpPr>
          <p:cNvPr id="62" name="TextBox 61"/>
          <p:cNvSpPr txBox="1"/>
          <p:nvPr/>
        </p:nvSpPr>
        <p:spPr>
          <a:xfrm>
            <a:off x="6300279" y="4805134"/>
            <a:ext cx="441146" cy="523220"/>
          </a:xfrm>
          <a:prstGeom prst="rect">
            <a:avLst/>
          </a:prstGeom>
          <a:noFill/>
        </p:spPr>
        <p:txBody>
          <a:bodyPr wrap="none" rtlCol="0">
            <a:spAutoFit/>
          </a:bodyPr>
          <a:lstStyle/>
          <a:p>
            <a:r>
              <a:rPr lang="en-US" sz="1400" dirty="0"/>
              <a:t>m6</a:t>
            </a:r>
          </a:p>
          <a:p>
            <a:r>
              <a:rPr lang="en-US" sz="1400" dirty="0"/>
              <a:t>sd6</a:t>
            </a:r>
          </a:p>
        </p:txBody>
      </p:sp>
      <p:sp>
        <p:nvSpPr>
          <p:cNvPr id="64" name="TextBox 63"/>
          <p:cNvSpPr txBox="1"/>
          <p:nvPr/>
        </p:nvSpPr>
        <p:spPr>
          <a:xfrm>
            <a:off x="7174569" y="4805135"/>
            <a:ext cx="441146" cy="523220"/>
          </a:xfrm>
          <a:prstGeom prst="rect">
            <a:avLst/>
          </a:prstGeom>
          <a:noFill/>
        </p:spPr>
        <p:txBody>
          <a:bodyPr wrap="none" rtlCol="0">
            <a:spAutoFit/>
          </a:bodyPr>
          <a:lstStyle/>
          <a:p>
            <a:r>
              <a:rPr lang="en-US" sz="1400" dirty="0"/>
              <a:t>m7</a:t>
            </a:r>
          </a:p>
          <a:p>
            <a:r>
              <a:rPr lang="en-US" sz="1400" dirty="0"/>
              <a:t>sd7</a:t>
            </a:r>
          </a:p>
        </p:txBody>
      </p:sp>
      <p:sp>
        <p:nvSpPr>
          <p:cNvPr id="65" name="Title 1"/>
          <p:cNvSpPr>
            <a:spLocks noGrp="1"/>
          </p:cNvSpPr>
          <p:nvPr>
            <p:ph type="title"/>
          </p:nvPr>
        </p:nvSpPr>
        <p:spPr>
          <a:xfrm>
            <a:off x="853281" y="13620"/>
            <a:ext cx="10515600" cy="1325563"/>
          </a:xfrm>
        </p:spPr>
        <p:txBody>
          <a:bodyPr>
            <a:normAutofit/>
          </a:bodyPr>
          <a:lstStyle/>
          <a:p>
            <a:r>
              <a:rPr lang="en-US" dirty="0"/>
              <a:t>Basics of dimensionality reduction with sequences</a:t>
            </a:r>
          </a:p>
        </p:txBody>
      </p:sp>
    </p:spTree>
    <p:extLst>
      <p:ext uri="{BB962C8B-B14F-4D97-AF65-F5344CB8AC3E}">
        <p14:creationId xmlns:p14="http://schemas.microsoft.com/office/powerpoint/2010/main" val="376283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3711160" y="2348225"/>
          <a:ext cx="3868533" cy="2660485"/>
        </p:xfrm>
        <a:graphic>
          <a:graphicData uri="http://schemas.openxmlformats.org/drawingml/2006/table">
            <a:tbl>
              <a:tblPr firstRow="1" bandRow="1">
                <a:tableStyleId>{5940675A-B579-460E-94D1-54222C63F5DA}</a:tableStyleId>
              </a:tblPr>
              <a:tblGrid>
                <a:gridCol w="429837">
                  <a:extLst>
                    <a:ext uri="{9D8B030D-6E8A-4147-A177-3AD203B41FA5}">
                      <a16:colId xmlns:a16="http://schemas.microsoft.com/office/drawing/2014/main" val="20000"/>
                    </a:ext>
                  </a:extLst>
                </a:gridCol>
                <a:gridCol w="429837">
                  <a:extLst>
                    <a:ext uri="{9D8B030D-6E8A-4147-A177-3AD203B41FA5}">
                      <a16:colId xmlns:a16="http://schemas.microsoft.com/office/drawing/2014/main" val="20001"/>
                    </a:ext>
                  </a:extLst>
                </a:gridCol>
                <a:gridCol w="429837">
                  <a:extLst>
                    <a:ext uri="{9D8B030D-6E8A-4147-A177-3AD203B41FA5}">
                      <a16:colId xmlns:a16="http://schemas.microsoft.com/office/drawing/2014/main" val="20002"/>
                    </a:ext>
                  </a:extLst>
                </a:gridCol>
                <a:gridCol w="429837">
                  <a:extLst>
                    <a:ext uri="{9D8B030D-6E8A-4147-A177-3AD203B41FA5}">
                      <a16:colId xmlns:a16="http://schemas.microsoft.com/office/drawing/2014/main" val="20003"/>
                    </a:ext>
                  </a:extLst>
                </a:gridCol>
                <a:gridCol w="429837">
                  <a:extLst>
                    <a:ext uri="{9D8B030D-6E8A-4147-A177-3AD203B41FA5}">
                      <a16:colId xmlns:a16="http://schemas.microsoft.com/office/drawing/2014/main" val="20004"/>
                    </a:ext>
                  </a:extLst>
                </a:gridCol>
                <a:gridCol w="429837">
                  <a:extLst>
                    <a:ext uri="{9D8B030D-6E8A-4147-A177-3AD203B41FA5}">
                      <a16:colId xmlns:a16="http://schemas.microsoft.com/office/drawing/2014/main" val="20005"/>
                    </a:ext>
                  </a:extLst>
                </a:gridCol>
                <a:gridCol w="429837">
                  <a:extLst>
                    <a:ext uri="{9D8B030D-6E8A-4147-A177-3AD203B41FA5}">
                      <a16:colId xmlns:a16="http://schemas.microsoft.com/office/drawing/2014/main" val="20006"/>
                    </a:ext>
                  </a:extLst>
                </a:gridCol>
                <a:gridCol w="429837">
                  <a:extLst>
                    <a:ext uri="{9D8B030D-6E8A-4147-A177-3AD203B41FA5}">
                      <a16:colId xmlns:a16="http://schemas.microsoft.com/office/drawing/2014/main" val="20007"/>
                    </a:ext>
                  </a:extLst>
                </a:gridCol>
                <a:gridCol w="429837">
                  <a:extLst>
                    <a:ext uri="{9D8B030D-6E8A-4147-A177-3AD203B41FA5}">
                      <a16:colId xmlns:a16="http://schemas.microsoft.com/office/drawing/2014/main" val="20008"/>
                    </a:ext>
                  </a:extLst>
                </a:gridCol>
              </a:tblGrid>
              <a:tr h="429121">
                <a:tc>
                  <a:txBody>
                    <a:bodyPr/>
                    <a:lstStyle/>
                    <a:p>
                      <a:pPr algn="ctr"/>
                      <a:endParaRPr lang="en-US" sz="1400" dirty="0"/>
                    </a:p>
                  </a:txBody>
                  <a:tcPr marL="70572" marR="70572" marT="35286" marB="35286">
                    <a:lnR w="38100" cap="flat" cmpd="sng" algn="ctr">
                      <a:solidFill>
                        <a:schemeClr val="tx1"/>
                      </a:solidFill>
                      <a:prstDash val="solid"/>
                      <a:round/>
                      <a:headEnd type="none" w="med" len="med"/>
                      <a:tailEnd type="none" w="med" len="med"/>
                    </a:lnR>
                    <a:lnB w="38100" cap="flat" cmpd="sng" algn="ctr">
                      <a:solidFill>
                        <a:schemeClr val="tx1"/>
                      </a:solidFill>
                      <a:prstDash val="solid"/>
                      <a:round/>
                      <a:headEnd type="none" w="med" len="med"/>
                      <a:tailEnd type="none" w="med" len="med"/>
                    </a:lnB>
                  </a:tcPr>
                </a:tc>
                <a:tc>
                  <a:txBody>
                    <a:bodyPr/>
                    <a:lstStyle/>
                    <a:p>
                      <a:pPr algn="ctr"/>
                      <a:r>
                        <a:rPr lang="en-US" sz="1000" b="1" i="1" dirty="0"/>
                        <a:t>1</a:t>
                      </a:r>
                      <a:endParaRPr lang="en-US" sz="1400" b="1" i="1" dirty="0"/>
                    </a:p>
                  </a:txBody>
                  <a:tcPr marL="70572" marR="70572" marT="35286" marB="35286">
                    <a:lnL w="38100" cap="flat" cmpd="sng" algn="ctr">
                      <a:solidFill>
                        <a:schemeClr val="tx1"/>
                      </a:solidFill>
                      <a:prstDash val="solid"/>
                      <a:round/>
                      <a:headEnd type="none" w="med" len="med"/>
                      <a:tailEnd type="none" w="med" len="med"/>
                    </a:lnL>
                    <a:lnB w="38100" cap="flat" cmpd="sng" algn="ctr">
                      <a:solidFill>
                        <a:schemeClr val="tx1"/>
                      </a:solidFill>
                      <a:prstDash val="solid"/>
                      <a:round/>
                      <a:headEnd type="none" w="med" len="med"/>
                      <a:tailEnd type="none" w="med" len="med"/>
                    </a:lnB>
                  </a:tcPr>
                </a:tc>
                <a:tc>
                  <a:txBody>
                    <a:bodyPr/>
                    <a:lstStyle/>
                    <a:p>
                      <a:pPr algn="ctr"/>
                      <a:r>
                        <a:rPr lang="en-US" sz="1000" b="1" i="1" dirty="0"/>
                        <a:t>2</a:t>
                      </a:r>
                    </a:p>
                  </a:txBody>
                  <a:tcPr marL="70572" marR="70572" marT="35286" marB="35286">
                    <a:lnB w="38100" cap="flat" cmpd="sng" algn="ctr">
                      <a:solidFill>
                        <a:schemeClr val="tx1"/>
                      </a:solidFill>
                      <a:prstDash val="solid"/>
                      <a:round/>
                      <a:headEnd type="none" w="med" len="med"/>
                      <a:tailEnd type="none" w="med" len="med"/>
                    </a:lnB>
                  </a:tcPr>
                </a:tc>
                <a:tc>
                  <a:txBody>
                    <a:bodyPr/>
                    <a:lstStyle/>
                    <a:p>
                      <a:pPr algn="ctr"/>
                      <a:r>
                        <a:rPr lang="en-US" sz="1000" b="1" i="1" dirty="0"/>
                        <a:t>3</a:t>
                      </a:r>
                      <a:endParaRPr lang="en-US" sz="1400" b="1" i="1" dirty="0"/>
                    </a:p>
                  </a:txBody>
                  <a:tcPr marL="70572" marR="70572" marT="35286" marB="35286">
                    <a:lnB w="38100" cap="flat" cmpd="sng" algn="ctr">
                      <a:solidFill>
                        <a:schemeClr val="tx1"/>
                      </a:solidFill>
                      <a:prstDash val="solid"/>
                      <a:round/>
                      <a:headEnd type="none" w="med" len="med"/>
                      <a:tailEnd type="none" w="med" len="med"/>
                    </a:lnB>
                  </a:tcPr>
                </a:tc>
                <a:tc>
                  <a:txBody>
                    <a:bodyPr/>
                    <a:lstStyle/>
                    <a:p>
                      <a:pPr algn="ctr"/>
                      <a:r>
                        <a:rPr lang="en-US" sz="1000" b="1" i="1" dirty="0"/>
                        <a:t>4</a:t>
                      </a:r>
                    </a:p>
                  </a:txBody>
                  <a:tcPr marL="70572" marR="70572" marT="35286" marB="35286">
                    <a:lnB w="38100" cap="flat" cmpd="sng" algn="ctr">
                      <a:solidFill>
                        <a:schemeClr val="tx1"/>
                      </a:solidFill>
                      <a:prstDash val="solid"/>
                      <a:round/>
                      <a:headEnd type="none" w="med" len="med"/>
                      <a:tailEnd type="none" w="med" len="med"/>
                    </a:lnB>
                  </a:tcPr>
                </a:tc>
                <a:tc>
                  <a:txBody>
                    <a:bodyPr/>
                    <a:lstStyle/>
                    <a:p>
                      <a:pPr algn="ctr"/>
                      <a:r>
                        <a:rPr lang="en-US" sz="1000" b="1" i="1" dirty="0"/>
                        <a:t>5</a:t>
                      </a:r>
                    </a:p>
                  </a:txBody>
                  <a:tcPr marL="70572" marR="70572" marT="35286" marB="35286">
                    <a:lnB w="38100" cap="flat" cmpd="sng" algn="ctr">
                      <a:solidFill>
                        <a:schemeClr val="tx1"/>
                      </a:solidFill>
                      <a:prstDash val="solid"/>
                      <a:round/>
                      <a:headEnd type="none" w="med" len="med"/>
                      <a:tailEnd type="none" w="med" len="med"/>
                    </a:lnB>
                  </a:tcPr>
                </a:tc>
                <a:tc>
                  <a:txBody>
                    <a:bodyPr/>
                    <a:lstStyle/>
                    <a:p>
                      <a:pPr algn="ctr"/>
                      <a:r>
                        <a:rPr lang="en-US" sz="1000" b="1" i="1" dirty="0"/>
                        <a:t>6</a:t>
                      </a:r>
                    </a:p>
                  </a:txBody>
                  <a:tcPr marL="70572" marR="70572" marT="35286" marB="35286">
                    <a:lnB w="38100" cap="flat" cmpd="sng" algn="ctr">
                      <a:solidFill>
                        <a:schemeClr val="tx1"/>
                      </a:solidFill>
                      <a:prstDash val="solid"/>
                      <a:round/>
                      <a:headEnd type="none" w="med" len="med"/>
                      <a:tailEnd type="none" w="med" len="med"/>
                    </a:lnB>
                  </a:tcPr>
                </a:tc>
                <a:tc>
                  <a:txBody>
                    <a:bodyPr/>
                    <a:lstStyle/>
                    <a:p>
                      <a:pPr algn="ctr"/>
                      <a:r>
                        <a:rPr lang="en-US" sz="1400" b="1" i="1" dirty="0"/>
                        <a:t>…</a:t>
                      </a:r>
                    </a:p>
                  </a:txBody>
                  <a:tcPr marL="70572" marR="70572" marT="35286" marB="35286">
                    <a:lnB w="38100" cap="flat" cmpd="sng" algn="ctr">
                      <a:solidFill>
                        <a:schemeClr val="tx1"/>
                      </a:solidFill>
                      <a:prstDash val="solid"/>
                      <a:round/>
                      <a:headEnd type="none" w="med" len="med"/>
                      <a:tailEnd type="none" w="med" len="med"/>
                    </a:lnB>
                  </a:tcPr>
                </a:tc>
                <a:tc>
                  <a:txBody>
                    <a:bodyPr/>
                    <a:lstStyle/>
                    <a:p>
                      <a:pPr algn="ctr"/>
                      <a:r>
                        <a:rPr lang="en-US" sz="1000" b="1" i="1" dirty="0"/>
                        <a:t>n</a:t>
                      </a:r>
                    </a:p>
                  </a:txBody>
                  <a:tcPr marL="70572" marR="70572" marT="35286" marB="35286">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278153">
                <a:tc>
                  <a:txBody>
                    <a:bodyPr/>
                    <a:lstStyle/>
                    <a:p>
                      <a:pPr algn="ctr"/>
                      <a:r>
                        <a:rPr lang="en-US" sz="1400" b="1" dirty="0"/>
                        <a:t>I</a:t>
                      </a:r>
                      <a:r>
                        <a:rPr lang="en-US" sz="1000" b="1" dirty="0"/>
                        <a:t>1</a:t>
                      </a:r>
                    </a:p>
                  </a:txBody>
                  <a:tcPr marL="70572" marR="70572" marT="35286" marB="35286">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tcPr>
                </a:tc>
                <a:tc>
                  <a:txBody>
                    <a:bodyPr/>
                    <a:lstStyle/>
                    <a:p>
                      <a:pPr algn="ctr"/>
                      <a:r>
                        <a:rPr lang="en-US" sz="1000" i="1" dirty="0"/>
                        <a:t>(0-m1)/sd1</a:t>
                      </a:r>
                    </a:p>
                  </a:txBody>
                  <a:tcPr marL="70572" marR="70572" marT="35286" marB="35286">
                    <a:lnL w="38100" cap="flat" cmpd="sng" algn="ctr">
                      <a:solidFill>
                        <a:schemeClr val="tx1"/>
                      </a:solidFill>
                      <a:prstDash val="solid"/>
                      <a:round/>
                      <a:headEnd type="none" w="med" len="med"/>
                      <a:tailEnd type="none" w="med" len="med"/>
                    </a:lnL>
                    <a:lnT w="38100" cap="flat" cmpd="sng" algn="ctr">
                      <a:solidFill>
                        <a:schemeClr val="tx1"/>
                      </a:solidFill>
                      <a:prstDash val="solid"/>
                      <a:round/>
                      <a:headEnd type="none" w="med" len="med"/>
                      <a:tailEnd type="none" w="med" len="med"/>
                    </a:lnT>
                  </a:tcPr>
                </a:tc>
                <a:tc>
                  <a:txBody>
                    <a:bodyPr/>
                    <a:lstStyle/>
                    <a:p>
                      <a:pPr algn="ctr"/>
                      <a:r>
                        <a:rPr lang="en-US" sz="1000" i="1" dirty="0"/>
                        <a:t>(1-m2)/sd2</a:t>
                      </a:r>
                    </a:p>
                  </a:txBody>
                  <a:tcPr marL="70572" marR="70572" marT="35286" marB="35286">
                    <a:lnT w="38100" cap="flat" cmpd="sng" algn="ctr">
                      <a:solidFill>
                        <a:schemeClr val="tx1"/>
                      </a:solidFill>
                      <a:prstDash val="solid"/>
                      <a:round/>
                      <a:headEnd type="none" w="med" len="med"/>
                      <a:tailEnd type="none" w="med" len="med"/>
                    </a:lnT>
                  </a:tcPr>
                </a:tc>
                <a:tc>
                  <a:txBody>
                    <a:bodyPr/>
                    <a:lstStyle/>
                    <a:p>
                      <a:pPr algn="ctr"/>
                      <a:r>
                        <a:rPr lang="en-US" sz="1000" i="1" dirty="0"/>
                        <a:t>(1-m3)/</a:t>
                      </a:r>
                      <a:r>
                        <a:rPr lang="en-US" sz="1000" i="1" dirty="0" err="1"/>
                        <a:t>sd</a:t>
                      </a:r>
                      <a:endParaRPr lang="en-US" sz="1000" i="1" dirty="0"/>
                    </a:p>
                  </a:txBody>
                  <a:tcPr marL="70572" marR="70572" marT="35286" marB="35286">
                    <a:lnT w="38100" cap="flat" cmpd="sng" algn="ctr">
                      <a:solidFill>
                        <a:schemeClr val="tx1"/>
                      </a:solidFill>
                      <a:prstDash val="solid"/>
                      <a:round/>
                      <a:headEnd type="none" w="med" len="med"/>
                      <a:tailEnd type="none" w="med" len="med"/>
                    </a:lnT>
                  </a:tcPr>
                </a:tc>
                <a:tc>
                  <a:txBody>
                    <a:bodyPr/>
                    <a:lstStyle/>
                    <a:p>
                      <a:pPr algn="ctr"/>
                      <a:endParaRPr lang="en-US" sz="1000" i="1" dirty="0"/>
                    </a:p>
                  </a:txBody>
                  <a:tcPr marL="70572" marR="70572" marT="35286" marB="35286">
                    <a:lnT w="38100" cap="flat" cmpd="sng" algn="ctr">
                      <a:solidFill>
                        <a:schemeClr val="tx1"/>
                      </a:solidFill>
                      <a:prstDash val="solid"/>
                      <a:round/>
                      <a:headEnd type="none" w="med" len="med"/>
                      <a:tailEnd type="none" w="med" len="med"/>
                    </a:lnT>
                  </a:tcPr>
                </a:tc>
                <a:tc>
                  <a:txBody>
                    <a:bodyPr/>
                    <a:lstStyle/>
                    <a:p>
                      <a:pPr algn="ctr"/>
                      <a:endParaRPr lang="en-US" sz="1000" i="1" dirty="0"/>
                    </a:p>
                  </a:txBody>
                  <a:tcPr marL="70572" marR="70572" marT="35286" marB="35286">
                    <a:lnT w="38100" cap="flat" cmpd="sng" algn="ctr">
                      <a:solidFill>
                        <a:schemeClr val="tx1"/>
                      </a:solidFill>
                      <a:prstDash val="solid"/>
                      <a:round/>
                      <a:headEnd type="none" w="med" len="med"/>
                      <a:tailEnd type="none" w="med" len="med"/>
                    </a:lnT>
                  </a:tcPr>
                </a:tc>
                <a:tc>
                  <a:txBody>
                    <a:bodyPr/>
                    <a:lstStyle/>
                    <a:p>
                      <a:pPr algn="ctr"/>
                      <a:endParaRPr lang="en-US" sz="1000" i="1" dirty="0"/>
                    </a:p>
                  </a:txBody>
                  <a:tcPr marL="70572" marR="70572" marT="35286" marB="35286">
                    <a:lnT w="38100" cap="flat" cmpd="sng" algn="ctr">
                      <a:solidFill>
                        <a:schemeClr val="tx1"/>
                      </a:solidFill>
                      <a:prstDash val="solid"/>
                      <a:round/>
                      <a:headEnd type="none" w="med" len="med"/>
                      <a:tailEnd type="none" w="med" len="med"/>
                    </a:lnT>
                  </a:tcPr>
                </a:tc>
                <a:tc>
                  <a:txBody>
                    <a:bodyPr/>
                    <a:lstStyle/>
                    <a:p>
                      <a:pPr algn="ctr"/>
                      <a:endParaRPr lang="en-US" sz="1000" i="1" dirty="0"/>
                    </a:p>
                  </a:txBody>
                  <a:tcPr marL="70572" marR="70572" marT="35286" marB="35286">
                    <a:lnT w="38100" cap="flat" cmpd="sng" algn="ctr">
                      <a:solidFill>
                        <a:schemeClr val="tx1"/>
                      </a:solidFill>
                      <a:prstDash val="solid"/>
                      <a:round/>
                      <a:headEnd type="none" w="med" len="med"/>
                      <a:tailEnd type="none" w="med" len="med"/>
                    </a:lnT>
                  </a:tcPr>
                </a:tc>
                <a:tc>
                  <a:txBody>
                    <a:bodyPr/>
                    <a:lstStyle/>
                    <a:p>
                      <a:pPr algn="ctr"/>
                      <a:endParaRPr lang="en-US" sz="1000" i="1" dirty="0"/>
                    </a:p>
                  </a:txBody>
                  <a:tcPr marL="70572" marR="70572" marT="35286" marB="35286">
                    <a:lnT w="381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1"/>
                  </a:ext>
                </a:extLst>
              </a:tr>
              <a:tr h="278153">
                <a:tc>
                  <a:txBody>
                    <a:bodyPr/>
                    <a:lstStyle/>
                    <a:p>
                      <a:pPr algn="ctr"/>
                      <a:r>
                        <a:rPr lang="en-US" sz="1400" b="1" dirty="0"/>
                        <a:t>I</a:t>
                      </a:r>
                      <a:r>
                        <a:rPr lang="en-US" sz="1000" b="1" dirty="0"/>
                        <a:t>2</a:t>
                      </a:r>
                    </a:p>
                  </a:txBody>
                  <a:tcPr marL="70572" marR="70572" marT="35286" marB="35286">
                    <a:lnR w="38100" cap="flat" cmpd="sng" algn="ctr">
                      <a:solidFill>
                        <a:schemeClr val="tx1"/>
                      </a:solidFill>
                      <a:prstDash val="solid"/>
                      <a:round/>
                      <a:headEnd type="none" w="med" len="med"/>
                      <a:tailEnd type="none" w="med" len="med"/>
                    </a:lnR>
                  </a:tcPr>
                </a:tc>
                <a:tc>
                  <a:txBody>
                    <a:bodyPr/>
                    <a:lstStyle/>
                    <a:p>
                      <a:pPr algn="ctr"/>
                      <a:endParaRPr lang="en-US" sz="1000" i="1" dirty="0"/>
                    </a:p>
                  </a:txBody>
                  <a:tcPr marL="70572" marR="70572" marT="35286" marB="35286">
                    <a:lnL w="38100" cap="flat" cmpd="sng" algn="ctr">
                      <a:solidFill>
                        <a:schemeClr val="tx1"/>
                      </a:solidFill>
                      <a:prstDash val="solid"/>
                      <a:round/>
                      <a:headEnd type="none" w="med" len="med"/>
                      <a:tailEnd type="none" w="med" len="med"/>
                    </a:lnL>
                  </a:tcPr>
                </a:tc>
                <a:tc>
                  <a:txBody>
                    <a:bodyPr/>
                    <a:lstStyle/>
                    <a:p>
                      <a:pPr algn="ctr"/>
                      <a:endParaRPr lang="en-US" sz="1000" i="1" dirty="0"/>
                    </a:p>
                  </a:txBody>
                  <a:tcPr marL="70572" marR="70572" marT="35286" marB="35286"/>
                </a:tc>
                <a:tc>
                  <a:txBody>
                    <a:bodyPr/>
                    <a:lstStyle/>
                    <a:p>
                      <a:pPr algn="ctr"/>
                      <a:endParaRPr lang="en-US" sz="1000" i="1" dirty="0"/>
                    </a:p>
                  </a:txBody>
                  <a:tcPr marL="70572" marR="70572" marT="35286" marB="35286"/>
                </a:tc>
                <a:tc>
                  <a:txBody>
                    <a:bodyPr/>
                    <a:lstStyle/>
                    <a:p>
                      <a:pPr algn="ctr"/>
                      <a:endParaRPr lang="en-US" sz="1000" i="1" dirty="0"/>
                    </a:p>
                  </a:txBody>
                  <a:tcPr marL="70572" marR="70572" marT="35286" marB="35286"/>
                </a:tc>
                <a:tc>
                  <a:txBody>
                    <a:bodyPr/>
                    <a:lstStyle/>
                    <a:p>
                      <a:pPr algn="ctr"/>
                      <a:endParaRPr lang="en-US" sz="1000" i="1" dirty="0"/>
                    </a:p>
                  </a:txBody>
                  <a:tcPr marL="70572" marR="70572" marT="35286" marB="35286"/>
                </a:tc>
                <a:tc>
                  <a:txBody>
                    <a:bodyPr/>
                    <a:lstStyle/>
                    <a:p>
                      <a:pPr algn="ctr"/>
                      <a:endParaRPr lang="en-US" sz="1000" i="1" dirty="0"/>
                    </a:p>
                  </a:txBody>
                  <a:tcPr marL="70572" marR="70572" marT="35286" marB="35286"/>
                </a:tc>
                <a:tc>
                  <a:txBody>
                    <a:bodyPr/>
                    <a:lstStyle/>
                    <a:p>
                      <a:pPr algn="ctr"/>
                      <a:endParaRPr lang="en-US" sz="1000" i="1" dirty="0"/>
                    </a:p>
                  </a:txBody>
                  <a:tcPr marL="70572" marR="70572" marT="35286" marB="35286"/>
                </a:tc>
                <a:tc>
                  <a:txBody>
                    <a:bodyPr/>
                    <a:lstStyle/>
                    <a:p>
                      <a:pPr algn="ctr"/>
                      <a:endParaRPr lang="en-US" sz="1000" i="1" dirty="0"/>
                    </a:p>
                  </a:txBody>
                  <a:tcPr marL="70572" marR="70572" marT="35286" marB="35286"/>
                </a:tc>
                <a:extLst>
                  <a:ext uri="{0D108BD9-81ED-4DB2-BD59-A6C34878D82A}">
                    <a16:rowId xmlns:a16="http://schemas.microsoft.com/office/drawing/2014/main" val="10002"/>
                  </a:ext>
                </a:extLst>
              </a:tr>
              <a:tr h="278153">
                <a:tc>
                  <a:txBody>
                    <a:bodyPr/>
                    <a:lstStyle/>
                    <a:p>
                      <a:pPr algn="ctr"/>
                      <a:r>
                        <a:rPr lang="en-US" sz="1400" b="1" dirty="0"/>
                        <a:t>I</a:t>
                      </a:r>
                      <a:r>
                        <a:rPr lang="en-US" sz="1000" b="1" dirty="0"/>
                        <a:t>3</a:t>
                      </a:r>
                    </a:p>
                  </a:txBody>
                  <a:tcPr marL="70572" marR="70572" marT="35286" marB="35286">
                    <a:lnR w="38100" cap="flat" cmpd="sng" algn="ctr">
                      <a:solidFill>
                        <a:schemeClr val="tx1"/>
                      </a:solidFill>
                      <a:prstDash val="solid"/>
                      <a:round/>
                      <a:headEnd type="none" w="med" len="med"/>
                      <a:tailEnd type="none" w="med" len="med"/>
                    </a:lnR>
                  </a:tcPr>
                </a:tc>
                <a:tc>
                  <a:txBody>
                    <a:bodyPr/>
                    <a:lstStyle/>
                    <a:p>
                      <a:pPr algn="ctr"/>
                      <a:endParaRPr lang="en-US" sz="1000" i="1" dirty="0"/>
                    </a:p>
                  </a:txBody>
                  <a:tcPr marL="70572" marR="70572" marT="35286" marB="35286">
                    <a:lnL w="38100" cap="flat" cmpd="sng" algn="ctr">
                      <a:solidFill>
                        <a:schemeClr val="tx1"/>
                      </a:solidFill>
                      <a:prstDash val="solid"/>
                      <a:round/>
                      <a:headEnd type="none" w="med" len="med"/>
                      <a:tailEnd type="none" w="med" len="med"/>
                    </a:lnL>
                  </a:tcPr>
                </a:tc>
                <a:tc>
                  <a:txBody>
                    <a:bodyPr/>
                    <a:lstStyle/>
                    <a:p>
                      <a:pPr algn="ctr"/>
                      <a:endParaRPr lang="en-US" sz="1000" i="1" dirty="0"/>
                    </a:p>
                  </a:txBody>
                  <a:tcPr marL="70572" marR="70572" marT="35286" marB="35286"/>
                </a:tc>
                <a:tc>
                  <a:txBody>
                    <a:bodyPr/>
                    <a:lstStyle/>
                    <a:p>
                      <a:pPr algn="ctr"/>
                      <a:endParaRPr lang="en-US" sz="1000" i="1" dirty="0"/>
                    </a:p>
                  </a:txBody>
                  <a:tcPr marL="70572" marR="70572" marT="35286" marB="35286"/>
                </a:tc>
                <a:tc>
                  <a:txBody>
                    <a:bodyPr/>
                    <a:lstStyle/>
                    <a:p>
                      <a:pPr algn="ctr"/>
                      <a:endParaRPr lang="en-US" sz="1000" i="1" dirty="0"/>
                    </a:p>
                  </a:txBody>
                  <a:tcPr marL="70572" marR="70572" marT="35286" marB="35286"/>
                </a:tc>
                <a:tc>
                  <a:txBody>
                    <a:bodyPr/>
                    <a:lstStyle/>
                    <a:p>
                      <a:pPr algn="ctr"/>
                      <a:endParaRPr lang="en-US" sz="1000" i="1" dirty="0"/>
                    </a:p>
                  </a:txBody>
                  <a:tcPr marL="70572" marR="70572" marT="35286" marB="35286"/>
                </a:tc>
                <a:tc>
                  <a:txBody>
                    <a:bodyPr/>
                    <a:lstStyle/>
                    <a:p>
                      <a:pPr algn="ctr"/>
                      <a:endParaRPr lang="en-US" sz="1000" i="1" dirty="0"/>
                    </a:p>
                  </a:txBody>
                  <a:tcPr marL="70572" marR="70572" marT="35286" marB="35286"/>
                </a:tc>
                <a:tc>
                  <a:txBody>
                    <a:bodyPr/>
                    <a:lstStyle/>
                    <a:p>
                      <a:pPr algn="ctr"/>
                      <a:endParaRPr lang="en-US" sz="1000" i="1" dirty="0"/>
                    </a:p>
                  </a:txBody>
                  <a:tcPr marL="70572" marR="70572" marT="35286" marB="35286"/>
                </a:tc>
                <a:tc>
                  <a:txBody>
                    <a:bodyPr/>
                    <a:lstStyle/>
                    <a:p>
                      <a:pPr algn="ctr"/>
                      <a:endParaRPr lang="en-US" sz="1000" i="1" dirty="0"/>
                    </a:p>
                  </a:txBody>
                  <a:tcPr marL="70572" marR="70572" marT="35286" marB="35286"/>
                </a:tc>
                <a:extLst>
                  <a:ext uri="{0D108BD9-81ED-4DB2-BD59-A6C34878D82A}">
                    <a16:rowId xmlns:a16="http://schemas.microsoft.com/office/drawing/2014/main" val="10003"/>
                  </a:ext>
                </a:extLst>
              </a:tr>
              <a:tr h="278153">
                <a:tc>
                  <a:txBody>
                    <a:bodyPr/>
                    <a:lstStyle/>
                    <a:p>
                      <a:pPr algn="ctr"/>
                      <a:r>
                        <a:rPr lang="en-US" sz="1400" b="1" dirty="0"/>
                        <a:t>I</a:t>
                      </a:r>
                      <a:r>
                        <a:rPr lang="en-US" sz="1000" b="1" dirty="0"/>
                        <a:t>4</a:t>
                      </a:r>
                    </a:p>
                  </a:txBody>
                  <a:tcPr marL="70572" marR="70572" marT="35286" marB="35286">
                    <a:lnR w="38100" cap="flat" cmpd="sng" algn="ctr">
                      <a:solidFill>
                        <a:schemeClr val="tx1"/>
                      </a:solidFill>
                      <a:prstDash val="solid"/>
                      <a:round/>
                      <a:headEnd type="none" w="med" len="med"/>
                      <a:tailEnd type="none" w="med" len="med"/>
                    </a:lnR>
                  </a:tcPr>
                </a:tc>
                <a:tc>
                  <a:txBody>
                    <a:bodyPr/>
                    <a:lstStyle/>
                    <a:p>
                      <a:pPr algn="ctr"/>
                      <a:endParaRPr lang="en-US" sz="1000" i="1" dirty="0"/>
                    </a:p>
                  </a:txBody>
                  <a:tcPr marL="70572" marR="70572" marT="35286" marB="35286">
                    <a:lnL w="38100" cap="flat" cmpd="sng" algn="ctr">
                      <a:solidFill>
                        <a:schemeClr val="tx1"/>
                      </a:solidFill>
                      <a:prstDash val="solid"/>
                      <a:round/>
                      <a:headEnd type="none" w="med" len="med"/>
                      <a:tailEnd type="none" w="med" len="med"/>
                    </a:lnL>
                  </a:tcPr>
                </a:tc>
                <a:tc>
                  <a:txBody>
                    <a:bodyPr/>
                    <a:lstStyle/>
                    <a:p>
                      <a:pPr algn="ctr"/>
                      <a:endParaRPr lang="en-US" sz="1000" i="1" dirty="0"/>
                    </a:p>
                  </a:txBody>
                  <a:tcPr marL="70572" marR="70572" marT="35286" marB="35286"/>
                </a:tc>
                <a:tc>
                  <a:txBody>
                    <a:bodyPr/>
                    <a:lstStyle/>
                    <a:p>
                      <a:pPr algn="ctr"/>
                      <a:endParaRPr lang="en-US" sz="1000" i="1" dirty="0"/>
                    </a:p>
                  </a:txBody>
                  <a:tcPr marL="70572" marR="70572" marT="35286" marB="35286"/>
                </a:tc>
                <a:tc>
                  <a:txBody>
                    <a:bodyPr/>
                    <a:lstStyle/>
                    <a:p>
                      <a:pPr algn="ctr"/>
                      <a:endParaRPr lang="en-US" sz="1000" i="1" dirty="0"/>
                    </a:p>
                  </a:txBody>
                  <a:tcPr marL="70572" marR="70572" marT="35286" marB="35286"/>
                </a:tc>
                <a:tc>
                  <a:txBody>
                    <a:bodyPr/>
                    <a:lstStyle/>
                    <a:p>
                      <a:pPr algn="ctr"/>
                      <a:endParaRPr lang="en-US" sz="1000" i="1" dirty="0"/>
                    </a:p>
                  </a:txBody>
                  <a:tcPr marL="70572" marR="70572" marT="35286" marB="35286"/>
                </a:tc>
                <a:tc>
                  <a:txBody>
                    <a:bodyPr/>
                    <a:lstStyle/>
                    <a:p>
                      <a:pPr algn="ctr"/>
                      <a:endParaRPr lang="en-US" sz="1000" i="1" dirty="0"/>
                    </a:p>
                  </a:txBody>
                  <a:tcPr marL="70572" marR="70572" marT="35286" marB="35286"/>
                </a:tc>
                <a:tc>
                  <a:txBody>
                    <a:bodyPr/>
                    <a:lstStyle/>
                    <a:p>
                      <a:pPr algn="ctr"/>
                      <a:endParaRPr lang="en-US" sz="1000" i="1"/>
                    </a:p>
                  </a:txBody>
                  <a:tcPr marL="70572" marR="70572" marT="35286" marB="35286"/>
                </a:tc>
                <a:tc>
                  <a:txBody>
                    <a:bodyPr/>
                    <a:lstStyle/>
                    <a:p>
                      <a:pPr algn="ctr"/>
                      <a:endParaRPr lang="en-US" sz="1000" i="1" dirty="0"/>
                    </a:p>
                  </a:txBody>
                  <a:tcPr marL="70572" marR="70572" marT="35286" marB="35286"/>
                </a:tc>
                <a:extLst>
                  <a:ext uri="{0D108BD9-81ED-4DB2-BD59-A6C34878D82A}">
                    <a16:rowId xmlns:a16="http://schemas.microsoft.com/office/drawing/2014/main" val="10004"/>
                  </a:ext>
                </a:extLst>
              </a:tr>
              <a:tr h="278153">
                <a:tc>
                  <a:txBody>
                    <a:bodyPr/>
                    <a:lstStyle/>
                    <a:p>
                      <a:pPr algn="ctr"/>
                      <a:r>
                        <a:rPr lang="en-US" sz="1400" b="1" dirty="0"/>
                        <a:t>I</a:t>
                      </a:r>
                      <a:r>
                        <a:rPr lang="en-US" sz="1000" b="1" dirty="0"/>
                        <a:t>5</a:t>
                      </a:r>
                    </a:p>
                  </a:txBody>
                  <a:tcPr marL="70572" marR="70572" marT="35286" marB="35286">
                    <a:lnR w="38100" cap="flat" cmpd="sng" algn="ctr">
                      <a:solidFill>
                        <a:schemeClr val="tx1"/>
                      </a:solidFill>
                      <a:prstDash val="solid"/>
                      <a:round/>
                      <a:headEnd type="none" w="med" len="med"/>
                      <a:tailEnd type="none" w="med" len="med"/>
                    </a:lnR>
                  </a:tcPr>
                </a:tc>
                <a:tc>
                  <a:txBody>
                    <a:bodyPr/>
                    <a:lstStyle/>
                    <a:p>
                      <a:pPr algn="ctr"/>
                      <a:endParaRPr lang="en-US" sz="1000" i="1" dirty="0"/>
                    </a:p>
                  </a:txBody>
                  <a:tcPr marL="70572" marR="70572" marT="35286" marB="35286">
                    <a:lnL w="38100" cap="flat" cmpd="sng" algn="ctr">
                      <a:solidFill>
                        <a:schemeClr val="tx1"/>
                      </a:solidFill>
                      <a:prstDash val="solid"/>
                      <a:round/>
                      <a:headEnd type="none" w="med" len="med"/>
                      <a:tailEnd type="none" w="med" len="med"/>
                    </a:lnL>
                  </a:tcPr>
                </a:tc>
                <a:tc>
                  <a:txBody>
                    <a:bodyPr/>
                    <a:lstStyle/>
                    <a:p>
                      <a:pPr algn="ctr"/>
                      <a:endParaRPr lang="en-US" sz="1000" i="1" dirty="0"/>
                    </a:p>
                  </a:txBody>
                  <a:tcPr marL="70572" marR="70572" marT="35286" marB="35286"/>
                </a:tc>
                <a:tc>
                  <a:txBody>
                    <a:bodyPr/>
                    <a:lstStyle/>
                    <a:p>
                      <a:pPr algn="ctr"/>
                      <a:endParaRPr lang="en-US" sz="1000" i="1" dirty="0"/>
                    </a:p>
                  </a:txBody>
                  <a:tcPr marL="70572" marR="70572" marT="35286" marB="35286"/>
                </a:tc>
                <a:tc>
                  <a:txBody>
                    <a:bodyPr/>
                    <a:lstStyle/>
                    <a:p>
                      <a:pPr algn="ctr"/>
                      <a:endParaRPr lang="en-US" sz="1000" i="1" dirty="0"/>
                    </a:p>
                  </a:txBody>
                  <a:tcPr marL="70572" marR="70572" marT="35286" marB="35286"/>
                </a:tc>
                <a:tc>
                  <a:txBody>
                    <a:bodyPr/>
                    <a:lstStyle/>
                    <a:p>
                      <a:pPr algn="ctr"/>
                      <a:endParaRPr lang="en-US" sz="1000" i="1" dirty="0"/>
                    </a:p>
                  </a:txBody>
                  <a:tcPr marL="70572" marR="70572" marT="35286" marB="35286"/>
                </a:tc>
                <a:tc>
                  <a:txBody>
                    <a:bodyPr/>
                    <a:lstStyle/>
                    <a:p>
                      <a:pPr algn="ctr"/>
                      <a:endParaRPr lang="en-US" sz="1000" i="1" dirty="0"/>
                    </a:p>
                  </a:txBody>
                  <a:tcPr marL="70572" marR="70572" marT="35286" marB="35286"/>
                </a:tc>
                <a:tc>
                  <a:txBody>
                    <a:bodyPr/>
                    <a:lstStyle/>
                    <a:p>
                      <a:pPr algn="ctr"/>
                      <a:endParaRPr lang="en-US" sz="1000" i="1"/>
                    </a:p>
                  </a:txBody>
                  <a:tcPr marL="70572" marR="70572" marT="35286" marB="35286"/>
                </a:tc>
                <a:tc>
                  <a:txBody>
                    <a:bodyPr/>
                    <a:lstStyle/>
                    <a:p>
                      <a:pPr algn="ctr"/>
                      <a:endParaRPr lang="en-US" sz="1000" i="1" dirty="0"/>
                    </a:p>
                  </a:txBody>
                  <a:tcPr marL="70572" marR="70572" marT="35286" marB="35286"/>
                </a:tc>
                <a:extLst>
                  <a:ext uri="{0D108BD9-81ED-4DB2-BD59-A6C34878D82A}">
                    <a16:rowId xmlns:a16="http://schemas.microsoft.com/office/drawing/2014/main" val="10005"/>
                  </a:ext>
                </a:extLst>
              </a:tr>
              <a:tr h="278153">
                <a:tc>
                  <a:txBody>
                    <a:bodyPr/>
                    <a:lstStyle/>
                    <a:p>
                      <a:pPr algn="ctr"/>
                      <a:r>
                        <a:rPr lang="en-US" sz="1400" b="1" dirty="0"/>
                        <a:t>…</a:t>
                      </a:r>
                    </a:p>
                  </a:txBody>
                  <a:tcPr marL="70572" marR="70572" marT="35286" marB="35286">
                    <a:lnR w="38100" cap="flat" cmpd="sng" algn="ctr">
                      <a:solidFill>
                        <a:schemeClr val="tx1"/>
                      </a:solidFill>
                      <a:prstDash val="solid"/>
                      <a:round/>
                      <a:headEnd type="none" w="med" len="med"/>
                      <a:tailEnd type="none" w="med" len="med"/>
                    </a:lnR>
                  </a:tcPr>
                </a:tc>
                <a:tc>
                  <a:txBody>
                    <a:bodyPr/>
                    <a:lstStyle/>
                    <a:p>
                      <a:pPr algn="ctr"/>
                      <a:endParaRPr lang="en-US" sz="1000" i="1" dirty="0"/>
                    </a:p>
                  </a:txBody>
                  <a:tcPr marL="70572" marR="70572" marT="35286" marB="35286">
                    <a:lnL w="38100" cap="flat" cmpd="sng" algn="ctr">
                      <a:solidFill>
                        <a:schemeClr val="tx1"/>
                      </a:solidFill>
                      <a:prstDash val="solid"/>
                      <a:round/>
                      <a:headEnd type="none" w="med" len="med"/>
                      <a:tailEnd type="none" w="med" len="med"/>
                    </a:lnL>
                  </a:tcPr>
                </a:tc>
                <a:tc>
                  <a:txBody>
                    <a:bodyPr/>
                    <a:lstStyle/>
                    <a:p>
                      <a:pPr algn="ctr"/>
                      <a:endParaRPr lang="en-US" sz="1000" i="1" dirty="0"/>
                    </a:p>
                  </a:txBody>
                  <a:tcPr marL="70572" marR="70572" marT="35286" marB="35286"/>
                </a:tc>
                <a:tc>
                  <a:txBody>
                    <a:bodyPr/>
                    <a:lstStyle/>
                    <a:p>
                      <a:pPr algn="ctr"/>
                      <a:endParaRPr lang="en-US" sz="1000" i="1" dirty="0"/>
                    </a:p>
                  </a:txBody>
                  <a:tcPr marL="70572" marR="70572" marT="35286" marB="35286"/>
                </a:tc>
                <a:tc>
                  <a:txBody>
                    <a:bodyPr/>
                    <a:lstStyle/>
                    <a:p>
                      <a:pPr algn="ctr"/>
                      <a:endParaRPr lang="en-US" sz="1000" i="1" dirty="0"/>
                    </a:p>
                  </a:txBody>
                  <a:tcPr marL="70572" marR="70572" marT="35286" marB="35286"/>
                </a:tc>
                <a:tc>
                  <a:txBody>
                    <a:bodyPr/>
                    <a:lstStyle/>
                    <a:p>
                      <a:pPr algn="ctr"/>
                      <a:endParaRPr lang="en-US" sz="1000" i="1" dirty="0"/>
                    </a:p>
                  </a:txBody>
                  <a:tcPr marL="70572" marR="70572" marT="35286" marB="35286"/>
                </a:tc>
                <a:tc>
                  <a:txBody>
                    <a:bodyPr/>
                    <a:lstStyle/>
                    <a:p>
                      <a:pPr algn="ctr"/>
                      <a:endParaRPr lang="en-US" sz="1000" i="1" dirty="0"/>
                    </a:p>
                  </a:txBody>
                  <a:tcPr marL="70572" marR="70572" marT="35286" marB="35286"/>
                </a:tc>
                <a:tc>
                  <a:txBody>
                    <a:bodyPr/>
                    <a:lstStyle/>
                    <a:p>
                      <a:pPr algn="ctr"/>
                      <a:endParaRPr lang="en-US" sz="1000" i="1"/>
                    </a:p>
                  </a:txBody>
                  <a:tcPr marL="70572" marR="70572" marT="35286" marB="35286"/>
                </a:tc>
                <a:tc>
                  <a:txBody>
                    <a:bodyPr/>
                    <a:lstStyle/>
                    <a:p>
                      <a:pPr algn="ctr"/>
                      <a:endParaRPr lang="en-US" sz="1000" i="1" dirty="0"/>
                    </a:p>
                  </a:txBody>
                  <a:tcPr marL="70572" marR="70572" marT="35286" marB="35286"/>
                </a:tc>
                <a:extLst>
                  <a:ext uri="{0D108BD9-81ED-4DB2-BD59-A6C34878D82A}">
                    <a16:rowId xmlns:a16="http://schemas.microsoft.com/office/drawing/2014/main" val="10006"/>
                  </a:ext>
                </a:extLst>
              </a:tr>
              <a:tr h="278153">
                <a:tc>
                  <a:txBody>
                    <a:bodyPr/>
                    <a:lstStyle/>
                    <a:p>
                      <a:pPr algn="ctr"/>
                      <a:r>
                        <a:rPr lang="en-US" sz="1400" b="1" dirty="0" err="1"/>
                        <a:t>I</a:t>
                      </a:r>
                      <a:r>
                        <a:rPr lang="en-US" sz="1000" b="1" dirty="0" err="1"/>
                        <a:t>m</a:t>
                      </a:r>
                      <a:endParaRPr lang="en-US" sz="1000" b="1" dirty="0"/>
                    </a:p>
                  </a:txBody>
                  <a:tcPr marL="70572" marR="70572" marT="35286" marB="35286">
                    <a:lnR w="38100" cap="flat" cmpd="sng" algn="ctr">
                      <a:solidFill>
                        <a:schemeClr val="tx1"/>
                      </a:solidFill>
                      <a:prstDash val="solid"/>
                      <a:round/>
                      <a:headEnd type="none" w="med" len="med"/>
                      <a:tailEnd type="none" w="med" len="med"/>
                    </a:lnR>
                  </a:tcPr>
                </a:tc>
                <a:tc>
                  <a:txBody>
                    <a:bodyPr/>
                    <a:lstStyle/>
                    <a:p>
                      <a:pPr algn="ctr"/>
                      <a:endParaRPr lang="en-US" sz="1000" i="1" dirty="0"/>
                    </a:p>
                  </a:txBody>
                  <a:tcPr marL="70572" marR="70572" marT="35286" marB="35286">
                    <a:lnL w="38100" cap="flat" cmpd="sng" algn="ctr">
                      <a:solidFill>
                        <a:schemeClr val="tx1"/>
                      </a:solidFill>
                      <a:prstDash val="solid"/>
                      <a:round/>
                      <a:headEnd type="none" w="med" len="med"/>
                      <a:tailEnd type="none" w="med" len="med"/>
                    </a:lnL>
                  </a:tcPr>
                </a:tc>
                <a:tc>
                  <a:txBody>
                    <a:bodyPr/>
                    <a:lstStyle/>
                    <a:p>
                      <a:pPr algn="ctr"/>
                      <a:endParaRPr lang="en-US" sz="1000" i="1" dirty="0"/>
                    </a:p>
                  </a:txBody>
                  <a:tcPr marL="70572" marR="70572" marT="35286" marB="35286"/>
                </a:tc>
                <a:tc>
                  <a:txBody>
                    <a:bodyPr/>
                    <a:lstStyle/>
                    <a:p>
                      <a:pPr algn="ctr"/>
                      <a:endParaRPr lang="en-US" sz="1000" i="1" dirty="0"/>
                    </a:p>
                  </a:txBody>
                  <a:tcPr marL="70572" marR="70572" marT="35286" marB="35286"/>
                </a:tc>
                <a:tc>
                  <a:txBody>
                    <a:bodyPr/>
                    <a:lstStyle/>
                    <a:p>
                      <a:pPr algn="ctr"/>
                      <a:endParaRPr lang="en-US" sz="1000" i="1" dirty="0"/>
                    </a:p>
                  </a:txBody>
                  <a:tcPr marL="70572" marR="70572" marT="35286" marB="35286"/>
                </a:tc>
                <a:tc>
                  <a:txBody>
                    <a:bodyPr/>
                    <a:lstStyle/>
                    <a:p>
                      <a:pPr algn="ctr"/>
                      <a:endParaRPr lang="en-US" sz="1000" i="1" dirty="0"/>
                    </a:p>
                  </a:txBody>
                  <a:tcPr marL="70572" marR="70572" marT="35286" marB="35286"/>
                </a:tc>
                <a:tc>
                  <a:txBody>
                    <a:bodyPr/>
                    <a:lstStyle/>
                    <a:p>
                      <a:pPr algn="ctr"/>
                      <a:endParaRPr lang="en-US" sz="1000" i="1" dirty="0"/>
                    </a:p>
                  </a:txBody>
                  <a:tcPr marL="70572" marR="70572" marT="35286" marB="35286"/>
                </a:tc>
                <a:tc>
                  <a:txBody>
                    <a:bodyPr/>
                    <a:lstStyle/>
                    <a:p>
                      <a:pPr algn="ctr"/>
                      <a:endParaRPr lang="en-US" sz="1000" i="1" dirty="0"/>
                    </a:p>
                  </a:txBody>
                  <a:tcPr marL="70572" marR="70572" marT="35286" marB="35286"/>
                </a:tc>
                <a:tc>
                  <a:txBody>
                    <a:bodyPr/>
                    <a:lstStyle/>
                    <a:p>
                      <a:pPr algn="ctr"/>
                      <a:endParaRPr lang="en-US" sz="1000" i="1" dirty="0"/>
                    </a:p>
                  </a:txBody>
                  <a:tcPr marL="70572" marR="70572" marT="35286" marB="35286"/>
                </a:tc>
                <a:extLst>
                  <a:ext uri="{0D108BD9-81ED-4DB2-BD59-A6C34878D82A}">
                    <a16:rowId xmlns:a16="http://schemas.microsoft.com/office/drawing/2014/main" val="10007"/>
                  </a:ext>
                </a:extLst>
              </a:tr>
            </a:tbl>
          </a:graphicData>
        </a:graphic>
      </p:graphicFrame>
      <p:grpSp>
        <p:nvGrpSpPr>
          <p:cNvPr id="3" name="Group 31"/>
          <p:cNvGrpSpPr>
            <a:grpSpLocks/>
          </p:cNvGrpSpPr>
          <p:nvPr/>
        </p:nvGrpSpPr>
        <p:grpSpPr bwMode="auto">
          <a:xfrm>
            <a:off x="364164" y="2305780"/>
            <a:ext cx="2236788" cy="2743200"/>
            <a:chOff x="100200" y="2819400"/>
            <a:chExt cx="2236583" cy="2743200"/>
          </a:xfrm>
        </p:grpSpPr>
        <p:cxnSp>
          <p:nvCxnSpPr>
            <p:cNvPr id="33" name="Straight Connector 32"/>
            <p:cNvCxnSpPr>
              <a:stCxn id="8338" idx="1"/>
            </p:cNvCxnSpPr>
            <p:nvPr/>
          </p:nvCxnSpPr>
          <p:spPr>
            <a:xfrm rot="10800000" flipH="1" flipV="1">
              <a:off x="1370084" y="3003550"/>
              <a:ext cx="1588" cy="255905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rot="10800000" flipH="1">
              <a:off x="268460" y="4267200"/>
              <a:ext cx="2068323" cy="158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5" name="Oval 34"/>
            <p:cNvSpPr/>
            <p:nvPr/>
          </p:nvSpPr>
          <p:spPr>
            <a:xfrm flipH="1">
              <a:off x="1854227" y="4189413"/>
              <a:ext cx="68256" cy="76200"/>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6" name="Oval 35"/>
            <p:cNvSpPr/>
            <p:nvPr/>
          </p:nvSpPr>
          <p:spPr>
            <a:xfrm flipH="1">
              <a:off x="2060583" y="4113213"/>
              <a:ext cx="69844" cy="76200"/>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7" name="Oval 36"/>
            <p:cNvSpPr/>
            <p:nvPr/>
          </p:nvSpPr>
          <p:spPr>
            <a:xfrm flipH="1">
              <a:off x="1922483" y="4037013"/>
              <a:ext cx="69844" cy="76200"/>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8" name="Oval 37"/>
            <p:cNvSpPr/>
            <p:nvPr/>
          </p:nvSpPr>
          <p:spPr>
            <a:xfrm flipH="1">
              <a:off x="1922483" y="4341813"/>
              <a:ext cx="69844" cy="76200"/>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9" name="Oval 38"/>
            <p:cNvSpPr/>
            <p:nvPr/>
          </p:nvSpPr>
          <p:spPr>
            <a:xfrm flipH="1">
              <a:off x="1439927" y="3503613"/>
              <a:ext cx="69844" cy="76200"/>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0" name="Oval 39"/>
            <p:cNvSpPr/>
            <p:nvPr/>
          </p:nvSpPr>
          <p:spPr>
            <a:xfrm flipH="1">
              <a:off x="1439927" y="3351213"/>
              <a:ext cx="69844" cy="76200"/>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1" name="Oval 40"/>
            <p:cNvSpPr/>
            <p:nvPr/>
          </p:nvSpPr>
          <p:spPr>
            <a:xfrm flipH="1">
              <a:off x="1301828" y="3427413"/>
              <a:ext cx="69844" cy="76200"/>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2" name="Oval 41"/>
            <p:cNvSpPr/>
            <p:nvPr/>
          </p:nvSpPr>
          <p:spPr>
            <a:xfrm flipH="1">
              <a:off x="1992327" y="4494213"/>
              <a:ext cx="68257" cy="76200"/>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3" name="Oval 42"/>
            <p:cNvSpPr/>
            <p:nvPr/>
          </p:nvSpPr>
          <p:spPr>
            <a:xfrm flipH="1">
              <a:off x="2060583" y="4265613"/>
              <a:ext cx="69844" cy="76200"/>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4" name="Oval 43"/>
            <p:cNvSpPr/>
            <p:nvPr/>
          </p:nvSpPr>
          <p:spPr>
            <a:xfrm flipH="1">
              <a:off x="612916" y="4189413"/>
              <a:ext cx="69844" cy="76200"/>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5" name="Oval 44"/>
            <p:cNvSpPr/>
            <p:nvPr/>
          </p:nvSpPr>
          <p:spPr>
            <a:xfrm flipH="1">
              <a:off x="474816" y="4037013"/>
              <a:ext cx="69844" cy="76200"/>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6" name="Oval 45"/>
            <p:cNvSpPr/>
            <p:nvPr/>
          </p:nvSpPr>
          <p:spPr>
            <a:xfrm flipH="1">
              <a:off x="474816" y="4189413"/>
              <a:ext cx="69844" cy="76200"/>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7" name="Oval 46"/>
            <p:cNvSpPr/>
            <p:nvPr/>
          </p:nvSpPr>
          <p:spPr>
            <a:xfrm flipH="1">
              <a:off x="612916" y="4037013"/>
              <a:ext cx="69844" cy="76200"/>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8" name="Oval 47"/>
            <p:cNvSpPr/>
            <p:nvPr/>
          </p:nvSpPr>
          <p:spPr>
            <a:xfrm flipH="1">
              <a:off x="544659" y="4113213"/>
              <a:ext cx="68257" cy="76200"/>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9" name="Oval 48"/>
            <p:cNvSpPr/>
            <p:nvPr/>
          </p:nvSpPr>
          <p:spPr>
            <a:xfrm flipH="1">
              <a:off x="1233571" y="4570413"/>
              <a:ext cx="68257" cy="76200"/>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50" name="Oval 49"/>
            <p:cNvSpPr/>
            <p:nvPr/>
          </p:nvSpPr>
          <p:spPr>
            <a:xfrm flipH="1">
              <a:off x="1165315" y="4494213"/>
              <a:ext cx="68256" cy="76200"/>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51" name="Oval 50"/>
            <p:cNvSpPr/>
            <p:nvPr/>
          </p:nvSpPr>
          <p:spPr>
            <a:xfrm flipH="1">
              <a:off x="1095472" y="4646613"/>
              <a:ext cx="69844" cy="76200"/>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52" name="Oval 51"/>
            <p:cNvSpPr/>
            <p:nvPr/>
          </p:nvSpPr>
          <p:spPr>
            <a:xfrm flipH="1">
              <a:off x="1233571" y="4722813"/>
              <a:ext cx="68257" cy="76200"/>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53" name="Oval 52"/>
            <p:cNvSpPr/>
            <p:nvPr/>
          </p:nvSpPr>
          <p:spPr>
            <a:xfrm flipH="1">
              <a:off x="1027215" y="4494213"/>
              <a:ext cx="68257" cy="76200"/>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8337" name="TextBox 53"/>
            <p:cNvSpPr txBox="1">
              <a:spLocks noChangeArrowheads="1"/>
            </p:cNvSpPr>
            <p:nvPr/>
          </p:nvSpPr>
          <p:spPr bwMode="auto">
            <a:xfrm flipH="1">
              <a:off x="100200" y="4267200"/>
              <a:ext cx="646272" cy="369332"/>
            </a:xfrm>
            <a:prstGeom prst="rect">
              <a:avLst/>
            </a:prstGeom>
            <a:noFill/>
            <a:ln w="9525">
              <a:noFill/>
              <a:miter lim="800000"/>
              <a:headEnd/>
              <a:tailEnd/>
            </a:ln>
          </p:spPr>
          <p:txBody>
            <a:bodyPr wrap="none">
              <a:spAutoFit/>
            </a:bodyPr>
            <a:lstStyle/>
            <a:p>
              <a:r>
                <a:rPr lang="en-US" b="1">
                  <a:latin typeface="Calibri" pitchFamily="34" charset="0"/>
                </a:rPr>
                <a:t>Dim</a:t>
              </a:r>
              <a:r>
                <a:rPr lang="en-US" sz="1100" b="1">
                  <a:latin typeface="Calibri" pitchFamily="34" charset="0"/>
                </a:rPr>
                <a:t>1</a:t>
              </a:r>
              <a:endParaRPr lang="en-US" b="1">
                <a:latin typeface="Calibri" pitchFamily="34" charset="0"/>
              </a:endParaRPr>
            </a:p>
          </p:txBody>
        </p:sp>
        <p:sp>
          <p:nvSpPr>
            <p:cNvPr id="8338" name="TextBox 54"/>
            <p:cNvSpPr txBox="1">
              <a:spLocks noChangeArrowheads="1"/>
            </p:cNvSpPr>
            <p:nvPr/>
          </p:nvSpPr>
          <p:spPr bwMode="auto">
            <a:xfrm flipH="1">
              <a:off x="789653" y="2819400"/>
              <a:ext cx="646272" cy="369332"/>
            </a:xfrm>
            <a:prstGeom prst="rect">
              <a:avLst/>
            </a:prstGeom>
            <a:noFill/>
            <a:ln w="9525">
              <a:noFill/>
              <a:miter lim="800000"/>
              <a:headEnd/>
              <a:tailEnd/>
            </a:ln>
          </p:spPr>
          <p:txBody>
            <a:bodyPr wrap="none">
              <a:spAutoFit/>
            </a:bodyPr>
            <a:lstStyle/>
            <a:p>
              <a:r>
                <a:rPr lang="en-US" b="1">
                  <a:latin typeface="Calibri" pitchFamily="34" charset="0"/>
                </a:rPr>
                <a:t>Dim</a:t>
              </a:r>
              <a:r>
                <a:rPr lang="en-US" sz="1100" b="1">
                  <a:latin typeface="Calibri" pitchFamily="34" charset="0"/>
                </a:rPr>
                <a:t>2</a:t>
              </a:r>
              <a:endParaRPr lang="en-US" b="1">
                <a:latin typeface="Calibri" pitchFamily="34" charset="0"/>
              </a:endParaRPr>
            </a:p>
          </p:txBody>
        </p:sp>
      </p:grpSp>
      <p:sp>
        <p:nvSpPr>
          <p:cNvPr id="57" name="Rectangle 56"/>
          <p:cNvSpPr/>
          <p:nvPr/>
        </p:nvSpPr>
        <p:spPr>
          <a:xfrm>
            <a:off x="3717509" y="2341875"/>
            <a:ext cx="457200" cy="2438400"/>
          </a:xfrm>
          <a:prstGeom prst="rect">
            <a:avLst/>
          </a:prstGeom>
          <a:solidFill>
            <a:schemeClr val="accent4">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60" name="Curved Down Arrow 59"/>
          <p:cNvSpPr/>
          <p:nvPr/>
        </p:nvSpPr>
        <p:spPr>
          <a:xfrm flipH="1">
            <a:off x="1345240" y="1253895"/>
            <a:ext cx="2677319" cy="943602"/>
          </a:xfrm>
          <a:prstGeom prst="curvedDownArrow">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chemeClr val="tx1"/>
              </a:solidFill>
            </a:endParaRPr>
          </a:p>
        </p:txBody>
      </p:sp>
      <p:sp>
        <p:nvSpPr>
          <p:cNvPr id="16" name="TextBox 15"/>
          <p:cNvSpPr txBox="1"/>
          <p:nvPr/>
        </p:nvSpPr>
        <p:spPr>
          <a:xfrm>
            <a:off x="7768932" y="2179511"/>
            <a:ext cx="4219074" cy="646331"/>
          </a:xfrm>
          <a:prstGeom prst="rect">
            <a:avLst/>
          </a:prstGeom>
          <a:noFill/>
        </p:spPr>
        <p:txBody>
          <a:bodyPr wrap="square" rtlCol="0">
            <a:spAutoFit/>
          </a:bodyPr>
          <a:lstStyle/>
          <a:p>
            <a:pPr marL="285750" indent="-285750" algn="just">
              <a:buFont typeface="Arial" panose="020B0604020202020204" pitchFamily="34" charset="0"/>
              <a:buChar char="•"/>
            </a:pPr>
            <a:r>
              <a:rPr lang="en-US" dirty="0"/>
              <a:t>All variables must be in the same “units”</a:t>
            </a:r>
          </a:p>
        </p:txBody>
      </p:sp>
      <p:sp>
        <p:nvSpPr>
          <p:cNvPr id="66" name="Right Arrow 65"/>
          <p:cNvSpPr/>
          <p:nvPr/>
        </p:nvSpPr>
        <p:spPr>
          <a:xfrm rot="16200000" flipH="1">
            <a:off x="2004052" y="3095562"/>
            <a:ext cx="473075" cy="304800"/>
          </a:xfrm>
          <a:prstGeom prst="right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54" name="Title 1"/>
          <p:cNvSpPr>
            <a:spLocks noGrp="1"/>
          </p:cNvSpPr>
          <p:nvPr>
            <p:ph type="title"/>
          </p:nvPr>
        </p:nvSpPr>
        <p:spPr>
          <a:xfrm>
            <a:off x="853281" y="13620"/>
            <a:ext cx="10515600" cy="1325563"/>
          </a:xfrm>
        </p:spPr>
        <p:txBody>
          <a:bodyPr>
            <a:normAutofit/>
          </a:bodyPr>
          <a:lstStyle/>
          <a:p>
            <a:r>
              <a:rPr lang="en-US" dirty="0"/>
              <a:t>Basics of dimensionality reduction with sequences</a:t>
            </a:r>
          </a:p>
        </p:txBody>
      </p:sp>
    </p:spTree>
    <p:extLst>
      <p:ext uri="{BB962C8B-B14F-4D97-AF65-F5344CB8AC3E}">
        <p14:creationId xmlns:p14="http://schemas.microsoft.com/office/powerpoint/2010/main" val="11955292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Which is the principle of a dimensionality reduction?</a:t>
            </a:r>
          </a:p>
        </p:txBody>
      </p:sp>
      <p:pic>
        <p:nvPicPr>
          <p:cNvPr id="6" name="Content Placeholder 5"/>
          <p:cNvPicPr>
            <a:picLocks noGrp="1" noChangeAspect="1"/>
          </p:cNvPicPr>
          <p:nvPr>
            <p:ph idx="1"/>
          </p:nvPr>
        </p:nvPicPr>
        <p:blipFill>
          <a:blip r:embed="rId2"/>
          <a:stretch>
            <a:fillRect/>
          </a:stretch>
        </p:blipFill>
        <p:spPr>
          <a:xfrm>
            <a:off x="345288" y="1491917"/>
            <a:ext cx="5838793" cy="4981072"/>
          </a:xfrm>
          <a:prstGeom prst="rect">
            <a:avLst/>
          </a:prstGeom>
        </p:spPr>
      </p:pic>
      <p:grpSp>
        <p:nvGrpSpPr>
          <p:cNvPr id="20" name="Group 19"/>
          <p:cNvGrpSpPr/>
          <p:nvPr/>
        </p:nvGrpSpPr>
        <p:grpSpPr>
          <a:xfrm>
            <a:off x="1564105" y="3152274"/>
            <a:ext cx="4162927" cy="2446421"/>
            <a:chOff x="1564105" y="3152274"/>
            <a:chExt cx="4162927" cy="2446421"/>
          </a:xfrm>
        </p:grpSpPr>
        <p:cxnSp>
          <p:nvCxnSpPr>
            <p:cNvPr id="8" name="Straight Arrow Connector 7"/>
            <p:cNvCxnSpPr/>
            <p:nvPr/>
          </p:nvCxnSpPr>
          <p:spPr>
            <a:xfrm flipV="1">
              <a:off x="1564105" y="3152274"/>
              <a:ext cx="4162927" cy="2446421"/>
            </a:xfrm>
            <a:prstGeom prst="straightConnector1">
              <a:avLst/>
            </a:prstGeom>
            <a:ln w="50800">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3467100" y="4590552"/>
              <a:ext cx="1831306" cy="646331"/>
            </a:xfrm>
            <a:prstGeom prst="rect">
              <a:avLst/>
            </a:prstGeom>
            <a:noFill/>
          </p:spPr>
          <p:txBody>
            <a:bodyPr wrap="square" rtlCol="0">
              <a:spAutoFit/>
            </a:bodyPr>
            <a:lstStyle/>
            <a:p>
              <a:r>
                <a:rPr lang="en-US" dirty="0"/>
                <a:t>Maximum axis of differentiation</a:t>
              </a:r>
            </a:p>
          </p:txBody>
        </p:sp>
      </p:grpSp>
      <p:grpSp>
        <p:nvGrpSpPr>
          <p:cNvPr id="21" name="Group 20"/>
          <p:cNvGrpSpPr/>
          <p:nvPr/>
        </p:nvGrpSpPr>
        <p:grpSpPr>
          <a:xfrm>
            <a:off x="1974007" y="2811743"/>
            <a:ext cx="2538512" cy="1636432"/>
            <a:chOff x="1974007" y="2811743"/>
            <a:chExt cx="2538512" cy="1636432"/>
          </a:xfrm>
        </p:grpSpPr>
        <p:cxnSp>
          <p:nvCxnSpPr>
            <p:cNvPr id="13" name="Straight Arrow Connector 12"/>
            <p:cNvCxnSpPr/>
            <p:nvPr/>
          </p:nvCxnSpPr>
          <p:spPr>
            <a:xfrm flipH="1" flipV="1">
              <a:off x="3019426" y="3629026"/>
              <a:ext cx="447674" cy="819149"/>
            </a:xfrm>
            <a:prstGeom prst="straightConnector1">
              <a:avLst/>
            </a:prstGeom>
            <a:ln w="50800">
              <a:headEnd type="triangle"/>
              <a:tailEnd type="triangle"/>
            </a:ln>
          </p:spPr>
          <p:style>
            <a:lnRef idx="1">
              <a:schemeClr val="accent2"/>
            </a:lnRef>
            <a:fillRef idx="0">
              <a:schemeClr val="accent2"/>
            </a:fillRef>
            <a:effectRef idx="0">
              <a:schemeClr val="accent2"/>
            </a:effectRef>
            <a:fontRef idx="minor">
              <a:schemeClr val="tx1"/>
            </a:fontRef>
          </p:style>
        </p:cxnSp>
        <p:sp>
          <p:nvSpPr>
            <p:cNvPr id="17" name="TextBox 16"/>
            <p:cNvSpPr txBox="1"/>
            <p:nvPr/>
          </p:nvSpPr>
          <p:spPr>
            <a:xfrm>
              <a:off x="1974007" y="2811743"/>
              <a:ext cx="2538512" cy="646331"/>
            </a:xfrm>
            <a:prstGeom prst="rect">
              <a:avLst/>
            </a:prstGeom>
            <a:noFill/>
          </p:spPr>
          <p:txBody>
            <a:bodyPr wrap="square" rtlCol="0">
              <a:spAutoFit/>
            </a:bodyPr>
            <a:lstStyle/>
            <a:p>
              <a:r>
                <a:rPr lang="en-US" dirty="0"/>
                <a:t>Minimum axis of differentiation</a:t>
              </a:r>
            </a:p>
          </p:txBody>
        </p:sp>
      </p:grpSp>
      <p:grpSp>
        <p:nvGrpSpPr>
          <p:cNvPr id="22" name="Group 21"/>
          <p:cNvGrpSpPr/>
          <p:nvPr/>
        </p:nvGrpSpPr>
        <p:grpSpPr>
          <a:xfrm>
            <a:off x="4267213" y="1468609"/>
            <a:ext cx="7911980" cy="5004380"/>
            <a:chOff x="4267213" y="1468609"/>
            <a:chExt cx="7911980" cy="5004380"/>
          </a:xfrm>
        </p:grpSpPr>
        <p:pic>
          <p:nvPicPr>
            <p:cNvPr id="18" name="Picture 17"/>
            <p:cNvPicPr>
              <a:picLocks noChangeAspect="1"/>
            </p:cNvPicPr>
            <p:nvPr/>
          </p:nvPicPr>
          <p:blipFill>
            <a:blip r:embed="rId3"/>
            <a:stretch>
              <a:fillRect/>
            </a:stretch>
          </p:blipFill>
          <p:spPr>
            <a:xfrm>
              <a:off x="6593982" y="1708248"/>
              <a:ext cx="5585211" cy="4764741"/>
            </a:xfrm>
            <a:prstGeom prst="rect">
              <a:avLst/>
            </a:prstGeom>
          </p:spPr>
        </p:pic>
        <p:sp>
          <p:nvSpPr>
            <p:cNvPr id="19" name="Curved Down Arrow 18"/>
            <p:cNvSpPr/>
            <p:nvPr/>
          </p:nvSpPr>
          <p:spPr>
            <a:xfrm>
              <a:off x="4267213" y="1468609"/>
              <a:ext cx="5048250" cy="1660357"/>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Tree>
    <p:extLst>
      <p:ext uri="{BB962C8B-B14F-4D97-AF65-F5344CB8AC3E}">
        <p14:creationId xmlns:p14="http://schemas.microsoft.com/office/powerpoint/2010/main" val="1101847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Some methods for dimensionality reduction</a:t>
            </a:r>
          </a:p>
        </p:txBody>
      </p:sp>
      <p:sp>
        <p:nvSpPr>
          <p:cNvPr id="3" name="Content Placeholder 2"/>
          <p:cNvSpPr>
            <a:spLocks noGrp="1"/>
          </p:cNvSpPr>
          <p:nvPr>
            <p:ph idx="1"/>
          </p:nvPr>
        </p:nvSpPr>
        <p:spPr/>
        <p:txBody>
          <a:bodyPr>
            <a:normAutofit fontScale="70000" lnSpcReduction="20000"/>
          </a:bodyPr>
          <a:lstStyle/>
          <a:p>
            <a:r>
              <a:rPr lang="en-US" dirty="0"/>
              <a:t>Continuous variables</a:t>
            </a:r>
          </a:p>
          <a:p>
            <a:pPr lvl="1"/>
            <a:r>
              <a:rPr lang="en-US" dirty="0"/>
              <a:t>Principal Component Analysis (PCA)</a:t>
            </a:r>
          </a:p>
          <a:p>
            <a:pPr lvl="1"/>
            <a:r>
              <a:rPr lang="en-US" dirty="0"/>
              <a:t>Coordinate analysis (</a:t>
            </a:r>
            <a:r>
              <a:rPr lang="en-US" dirty="0" err="1"/>
              <a:t>PCoA</a:t>
            </a:r>
            <a:r>
              <a:rPr lang="en-US" dirty="0"/>
              <a:t>)/classical multidimensional scaling (MDS)</a:t>
            </a:r>
          </a:p>
          <a:p>
            <a:pPr lvl="1"/>
            <a:r>
              <a:rPr lang="en-US" dirty="0"/>
              <a:t>…</a:t>
            </a:r>
          </a:p>
          <a:p>
            <a:r>
              <a:rPr lang="en-US" dirty="0"/>
              <a:t>Categorical variables</a:t>
            </a:r>
          </a:p>
          <a:p>
            <a:pPr lvl="1"/>
            <a:r>
              <a:rPr lang="en-US" dirty="0"/>
              <a:t>Categorical PCA</a:t>
            </a:r>
          </a:p>
          <a:p>
            <a:pPr lvl="1"/>
            <a:r>
              <a:rPr lang="en-US" dirty="0"/>
              <a:t>Non-metric MDS</a:t>
            </a:r>
          </a:p>
          <a:p>
            <a:pPr lvl="1"/>
            <a:r>
              <a:rPr lang="en-US" dirty="0"/>
              <a:t>…</a:t>
            </a:r>
          </a:p>
          <a:p>
            <a:r>
              <a:rPr lang="en-US" dirty="0"/>
              <a:t>Variables must add to a value (i.e. percentage)</a:t>
            </a:r>
          </a:p>
          <a:p>
            <a:pPr lvl="1"/>
            <a:r>
              <a:rPr lang="en-US" dirty="0"/>
              <a:t>Correspondence analysis</a:t>
            </a:r>
          </a:p>
          <a:p>
            <a:pPr lvl="1"/>
            <a:r>
              <a:rPr lang="en-US" dirty="0" err="1"/>
              <a:t>Logratio</a:t>
            </a:r>
            <a:r>
              <a:rPr lang="en-US" dirty="0"/>
              <a:t> analysis/Weighted PCA</a:t>
            </a:r>
          </a:p>
          <a:p>
            <a:pPr lvl="1"/>
            <a:r>
              <a:rPr lang="en-US" dirty="0"/>
              <a:t>…</a:t>
            </a:r>
          </a:p>
          <a:p>
            <a:r>
              <a:rPr lang="en-US" dirty="0"/>
              <a:t>Non-linear PCA / </a:t>
            </a:r>
            <a:r>
              <a:rPr lang="en-US" dirty="0" err="1"/>
              <a:t>Autoencoders</a:t>
            </a:r>
            <a:endParaRPr lang="en-US" dirty="0"/>
          </a:p>
          <a:p>
            <a:r>
              <a:rPr lang="en-US" dirty="0" err="1"/>
              <a:t>tSNE</a:t>
            </a:r>
            <a:endParaRPr lang="en-US" dirty="0"/>
          </a:p>
          <a:p>
            <a:r>
              <a:rPr lang="en-US" dirty="0"/>
              <a:t>…</a:t>
            </a:r>
          </a:p>
          <a:p>
            <a:endParaRPr lang="en-US" dirty="0"/>
          </a:p>
        </p:txBody>
      </p:sp>
    </p:spTree>
    <p:extLst>
      <p:ext uri="{BB962C8B-B14F-4D97-AF65-F5344CB8AC3E}">
        <p14:creationId xmlns:p14="http://schemas.microsoft.com/office/powerpoint/2010/main" val="20141924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675" name="Group 305">
            <a:extLst>
              <a:ext uri="{FF2B5EF4-FFF2-40B4-BE49-F238E27FC236}">
                <a16:creationId xmlns:a16="http://schemas.microsoft.com/office/drawing/2014/main" id="{6E71CD44-C023-4A71-8511-C48942D4D2B6}"/>
              </a:ext>
            </a:extLst>
          </p:cNvPr>
          <p:cNvGrpSpPr>
            <a:grpSpLocks/>
          </p:cNvGrpSpPr>
          <p:nvPr/>
        </p:nvGrpSpPr>
        <p:grpSpPr bwMode="auto">
          <a:xfrm>
            <a:off x="1666875" y="1428752"/>
            <a:ext cx="9080500" cy="4714875"/>
            <a:chOff x="142875" y="1428750"/>
            <a:chExt cx="9079913" cy="4714894"/>
          </a:xfrm>
        </p:grpSpPr>
        <p:grpSp>
          <p:nvGrpSpPr>
            <p:cNvPr id="28677" name="Group 633">
              <a:extLst>
                <a:ext uri="{FF2B5EF4-FFF2-40B4-BE49-F238E27FC236}">
                  <a16:creationId xmlns:a16="http://schemas.microsoft.com/office/drawing/2014/main" id="{C4BD8458-A25F-4700-8149-80A5850CFD62}"/>
                </a:ext>
              </a:extLst>
            </p:cNvPr>
            <p:cNvGrpSpPr>
              <a:grpSpLocks/>
            </p:cNvGrpSpPr>
            <p:nvPr/>
          </p:nvGrpSpPr>
          <p:grpSpPr bwMode="auto">
            <a:xfrm>
              <a:off x="1928813" y="1571625"/>
              <a:ext cx="785812" cy="4500563"/>
              <a:chOff x="1428728" y="1571612"/>
              <a:chExt cx="785818" cy="4500594"/>
            </a:xfrm>
          </p:grpSpPr>
          <p:sp>
            <p:nvSpPr>
              <p:cNvPr id="46" name="Oval 45">
                <a:extLst>
                  <a:ext uri="{FF2B5EF4-FFF2-40B4-BE49-F238E27FC236}">
                    <a16:creationId xmlns:a16="http://schemas.microsoft.com/office/drawing/2014/main" id="{6D21C79A-409F-442B-AD89-353666E8469B}"/>
                  </a:ext>
                </a:extLst>
              </p:cNvPr>
              <p:cNvSpPr/>
              <p:nvPr/>
            </p:nvSpPr>
            <p:spPr>
              <a:xfrm>
                <a:off x="2000080" y="1571613"/>
                <a:ext cx="214300" cy="214315"/>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7" name="Oval 46">
                <a:extLst>
                  <a:ext uri="{FF2B5EF4-FFF2-40B4-BE49-F238E27FC236}">
                    <a16:creationId xmlns:a16="http://schemas.microsoft.com/office/drawing/2014/main" id="{37CDAC5C-B91F-4212-97F6-750C5ACA3550}"/>
                  </a:ext>
                </a:extLst>
              </p:cNvPr>
              <p:cNvSpPr/>
              <p:nvPr/>
            </p:nvSpPr>
            <p:spPr>
              <a:xfrm>
                <a:off x="2000080" y="1928805"/>
                <a:ext cx="214300" cy="214314"/>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8" name="Oval 47">
                <a:extLst>
                  <a:ext uri="{FF2B5EF4-FFF2-40B4-BE49-F238E27FC236}">
                    <a16:creationId xmlns:a16="http://schemas.microsoft.com/office/drawing/2014/main" id="{01C5C634-3877-43A9-AC2A-D2C8B73998DE}"/>
                  </a:ext>
                </a:extLst>
              </p:cNvPr>
              <p:cNvSpPr/>
              <p:nvPr/>
            </p:nvSpPr>
            <p:spPr>
              <a:xfrm>
                <a:off x="2000080" y="2285996"/>
                <a:ext cx="214300" cy="214315"/>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9" name="Oval 48">
                <a:extLst>
                  <a:ext uri="{FF2B5EF4-FFF2-40B4-BE49-F238E27FC236}">
                    <a16:creationId xmlns:a16="http://schemas.microsoft.com/office/drawing/2014/main" id="{49FF3F95-353F-40CE-AD98-F7EAA1240073}"/>
                  </a:ext>
                </a:extLst>
              </p:cNvPr>
              <p:cNvSpPr/>
              <p:nvPr/>
            </p:nvSpPr>
            <p:spPr>
              <a:xfrm>
                <a:off x="2000080" y="2643188"/>
                <a:ext cx="214300" cy="214314"/>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50" name="Oval 49">
                <a:extLst>
                  <a:ext uri="{FF2B5EF4-FFF2-40B4-BE49-F238E27FC236}">
                    <a16:creationId xmlns:a16="http://schemas.microsoft.com/office/drawing/2014/main" id="{E52FCD8C-FC52-4390-9A08-74A63620BC0C}"/>
                  </a:ext>
                </a:extLst>
              </p:cNvPr>
              <p:cNvSpPr/>
              <p:nvPr/>
            </p:nvSpPr>
            <p:spPr>
              <a:xfrm>
                <a:off x="2000080" y="3000379"/>
                <a:ext cx="214300" cy="214315"/>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51" name="Oval 50">
                <a:extLst>
                  <a:ext uri="{FF2B5EF4-FFF2-40B4-BE49-F238E27FC236}">
                    <a16:creationId xmlns:a16="http://schemas.microsoft.com/office/drawing/2014/main" id="{E4003541-0470-4C35-8AE4-5DF48A30708A}"/>
                  </a:ext>
                </a:extLst>
              </p:cNvPr>
              <p:cNvSpPr/>
              <p:nvPr/>
            </p:nvSpPr>
            <p:spPr>
              <a:xfrm>
                <a:off x="2000080" y="3357570"/>
                <a:ext cx="214300" cy="214314"/>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52" name="Oval 51">
                <a:extLst>
                  <a:ext uri="{FF2B5EF4-FFF2-40B4-BE49-F238E27FC236}">
                    <a16:creationId xmlns:a16="http://schemas.microsoft.com/office/drawing/2014/main" id="{AB2C8826-B3D4-41F6-99C0-907684A553E8}"/>
                  </a:ext>
                </a:extLst>
              </p:cNvPr>
              <p:cNvSpPr/>
              <p:nvPr/>
            </p:nvSpPr>
            <p:spPr>
              <a:xfrm>
                <a:off x="2000080" y="3714761"/>
                <a:ext cx="214300" cy="214315"/>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53" name="Oval 52">
                <a:extLst>
                  <a:ext uri="{FF2B5EF4-FFF2-40B4-BE49-F238E27FC236}">
                    <a16:creationId xmlns:a16="http://schemas.microsoft.com/office/drawing/2014/main" id="{13EBBB61-0344-4B55-B39F-A6686ABD5DD3}"/>
                  </a:ext>
                </a:extLst>
              </p:cNvPr>
              <p:cNvSpPr/>
              <p:nvPr/>
            </p:nvSpPr>
            <p:spPr>
              <a:xfrm>
                <a:off x="2000080" y="4071953"/>
                <a:ext cx="214300" cy="214314"/>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54" name="Oval 53">
                <a:extLst>
                  <a:ext uri="{FF2B5EF4-FFF2-40B4-BE49-F238E27FC236}">
                    <a16:creationId xmlns:a16="http://schemas.microsoft.com/office/drawing/2014/main" id="{60BEC9AD-25C7-4FF2-9023-9F58081CAFBE}"/>
                  </a:ext>
                </a:extLst>
              </p:cNvPr>
              <p:cNvSpPr/>
              <p:nvPr/>
            </p:nvSpPr>
            <p:spPr>
              <a:xfrm>
                <a:off x="2000080" y="4429144"/>
                <a:ext cx="214300" cy="214315"/>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55" name="Oval 54">
                <a:extLst>
                  <a:ext uri="{FF2B5EF4-FFF2-40B4-BE49-F238E27FC236}">
                    <a16:creationId xmlns:a16="http://schemas.microsoft.com/office/drawing/2014/main" id="{34A87F16-1A89-4722-AE73-57627A513240}"/>
                  </a:ext>
                </a:extLst>
              </p:cNvPr>
              <p:cNvSpPr/>
              <p:nvPr/>
            </p:nvSpPr>
            <p:spPr>
              <a:xfrm>
                <a:off x="2000080" y="4786336"/>
                <a:ext cx="214300" cy="214314"/>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56" name="Oval 55">
                <a:extLst>
                  <a:ext uri="{FF2B5EF4-FFF2-40B4-BE49-F238E27FC236}">
                    <a16:creationId xmlns:a16="http://schemas.microsoft.com/office/drawing/2014/main" id="{B7160037-6F94-4F5B-886B-DAE2FD2CD9E1}"/>
                  </a:ext>
                </a:extLst>
              </p:cNvPr>
              <p:cNvSpPr/>
              <p:nvPr/>
            </p:nvSpPr>
            <p:spPr>
              <a:xfrm>
                <a:off x="2000080" y="5143527"/>
                <a:ext cx="214300" cy="214315"/>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57" name="Oval 56">
                <a:extLst>
                  <a:ext uri="{FF2B5EF4-FFF2-40B4-BE49-F238E27FC236}">
                    <a16:creationId xmlns:a16="http://schemas.microsoft.com/office/drawing/2014/main" id="{5A1D6559-56AC-4B24-A28A-0A7BC9FD04FF}"/>
                  </a:ext>
                </a:extLst>
              </p:cNvPr>
              <p:cNvSpPr/>
              <p:nvPr/>
            </p:nvSpPr>
            <p:spPr>
              <a:xfrm>
                <a:off x="2000080" y="5500719"/>
                <a:ext cx="214300" cy="214314"/>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58" name="Oval 57">
                <a:extLst>
                  <a:ext uri="{FF2B5EF4-FFF2-40B4-BE49-F238E27FC236}">
                    <a16:creationId xmlns:a16="http://schemas.microsoft.com/office/drawing/2014/main" id="{6A8DD4A5-7E29-481A-B5F1-0E268392792F}"/>
                  </a:ext>
                </a:extLst>
              </p:cNvPr>
              <p:cNvSpPr/>
              <p:nvPr/>
            </p:nvSpPr>
            <p:spPr>
              <a:xfrm>
                <a:off x="2000080" y="5857910"/>
                <a:ext cx="214300" cy="214315"/>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cxnSp>
            <p:nvCxnSpPr>
              <p:cNvPr id="59" name="Straight Arrow Connector 58">
                <a:extLst>
                  <a:ext uri="{FF2B5EF4-FFF2-40B4-BE49-F238E27FC236}">
                    <a16:creationId xmlns:a16="http://schemas.microsoft.com/office/drawing/2014/main" id="{EC7E8B69-C4A9-487C-903B-A287EF685D7C}"/>
                  </a:ext>
                </a:extLst>
              </p:cNvPr>
              <p:cNvCxnSpPr>
                <a:endCxn id="46" idx="2"/>
              </p:cNvCxnSpPr>
              <p:nvPr/>
            </p:nvCxnSpPr>
            <p:spPr>
              <a:xfrm flipV="1">
                <a:off x="1428613" y="1679564"/>
                <a:ext cx="571467" cy="71438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1F13E7B3-2147-40FC-A49E-4C9E2C4A78A2}"/>
                  </a:ext>
                </a:extLst>
              </p:cNvPr>
              <p:cNvCxnSpPr>
                <a:endCxn id="47" idx="3"/>
              </p:cNvCxnSpPr>
              <p:nvPr/>
            </p:nvCxnSpPr>
            <p:spPr>
              <a:xfrm flipV="1">
                <a:off x="1428613" y="2111369"/>
                <a:ext cx="603215" cy="28257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6FB83DF3-7630-41B8-8958-3240D44241B9}"/>
                  </a:ext>
                </a:extLst>
              </p:cNvPr>
              <p:cNvCxnSpPr>
                <a:endCxn id="48" idx="2"/>
              </p:cNvCxnSpPr>
              <p:nvPr/>
            </p:nvCxnSpPr>
            <p:spPr>
              <a:xfrm>
                <a:off x="1428613" y="2393947"/>
                <a:ext cx="571467" cy="1588"/>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B273B57A-9AAE-45A0-95F6-ABF150B62657}"/>
                  </a:ext>
                </a:extLst>
              </p:cNvPr>
              <p:cNvCxnSpPr>
                <a:endCxn id="49" idx="2"/>
              </p:cNvCxnSpPr>
              <p:nvPr/>
            </p:nvCxnSpPr>
            <p:spPr>
              <a:xfrm>
                <a:off x="1428613" y="2751139"/>
                <a:ext cx="571467" cy="158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65F0DFEE-40E8-4D3A-8986-8DE2FF9BEEE3}"/>
                  </a:ext>
                </a:extLst>
              </p:cNvPr>
              <p:cNvCxnSpPr>
                <a:endCxn id="50" idx="1"/>
              </p:cNvCxnSpPr>
              <p:nvPr/>
            </p:nvCxnSpPr>
            <p:spPr>
              <a:xfrm>
                <a:off x="1428613" y="2751139"/>
                <a:ext cx="603215" cy="28099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B2F1A23E-327B-4017-AD0F-00C583A68A6D}"/>
                  </a:ext>
                </a:extLst>
              </p:cNvPr>
              <p:cNvCxnSpPr>
                <a:endCxn id="51" idx="2"/>
              </p:cNvCxnSpPr>
              <p:nvPr/>
            </p:nvCxnSpPr>
            <p:spPr>
              <a:xfrm rot="16200000" flipH="1">
                <a:off x="1414304" y="2879745"/>
                <a:ext cx="639770" cy="53178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82490629-CA58-449E-BCD6-7942E8079B84}"/>
                  </a:ext>
                </a:extLst>
              </p:cNvPr>
              <p:cNvCxnSpPr>
                <a:endCxn id="52" idx="2"/>
              </p:cNvCxnSpPr>
              <p:nvPr/>
            </p:nvCxnSpPr>
            <p:spPr>
              <a:xfrm rot="16200000" flipH="1">
                <a:off x="1414305" y="3236936"/>
                <a:ext cx="639769" cy="53178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378CBD70-5936-46C2-B226-1C89508A61B8}"/>
                  </a:ext>
                </a:extLst>
              </p:cNvPr>
              <p:cNvCxnSpPr>
                <a:endCxn id="53" idx="2"/>
              </p:cNvCxnSpPr>
              <p:nvPr/>
            </p:nvCxnSpPr>
            <p:spPr>
              <a:xfrm rot="16200000" flipH="1">
                <a:off x="1414304" y="3594128"/>
                <a:ext cx="639770" cy="531783"/>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8CA5DE33-13DE-455A-B63A-415DC70EBF01}"/>
                  </a:ext>
                </a:extLst>
              </p:cNvPr>
              <p:cNvCxnSpPr>
                <a:endCxn id="54" idx="2"/>
              </p:cNvCxnSpPr>
              <p:nvPr/>
            </p:nvCxnSpPr>
            <p:spPr>
              <a:xfrm flipV="1">
                <a:off x="1428613" y="4537095"/>
                <a:ext cx="571467" cy="35719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5AF6808F-8291-4929-B8B5-B0FC1AE2C26F}"/>
                  </a:ext>
                </a:extLst>
              </p:cNvPr>
              <p:cNvCxnSpPr>
                <a:endCxn id="55" idx="2"/>
              </p:cNvCxnSpPr>
              <p:nvPr/>
            </p:nvCxnSpPr>
            <p:spPr>
              <a:xfrm>
                <a:off x="1428613" y="4894287"/>
                <a:ext cx="571467" cy="158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9E0EBF17-A5B2-4DB3-B562-D9F1DBE67E2F}"/>
                  </a:ext>
                </a:extLst>
              </p:cNvPr>
              <p:cNvCxnSpPr>
                <a:endCxn id="56" idx="2"/>
              </p:cNvCxnSpPr>
              <p:nvPr/>
            </p:nvCxnSpPr>
            <p:spPr>
              <a:xfrm>
                <a:off x="1428613" y="4894287"/>
                <a:ext cx="571467" cy="35719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B771FAB6-0CEE-4D6F-9AFD-90EA5C4C1826}"/>
                  </a:ext>
                </a:extLst>
              </p:cNvPr>
              <p:cNvCxnSpPr>
                <a:endCxn id="57" idx="2"/>
              </p:cNvCxnSpPr>
              <p:nvPr/>
            </p:nvCxnSpPr>
            <p:spPr>
              <a:xfrm flipV="1">
                <a:off x="1428613" y="5608670"/>
                <a:ext cx="571467" cy="35719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507D2671-1A38-44EC-846C-1CF344882EE2}"/>
                  </a:ext>
                </a:extLst>
              </p:cNvPr>
              <p:cNvCxnSpPr>
                <a:endCxn id="58" idx="2"/>
              </p:cNvCxnSpPr>
              <p:nvPr/>
            </p:nvCxnSpPr>
            <p:spPr>
              <a:xfrm>
                <a:off x="1428613" y="5965861"/>
                <a:ext cx="571467"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grpSp>
          <p:nvGrpSpPr>
            <p:cNvPr id="28678" name="Group 686">
              <a:extLst>
                <a:ext uri="{FF2B5EF4-FFF2-40B4-BE49-F238E27FC236}">
                  <a16:creationId xmlns:a16="http://schemas.microsoft.com/office/drawing/2014/main" id="{FD4AE40E-041A-4501-9A37-AE4345C917C0}"/>
                </a:ext>
              </a:extLst>
            </p:cNvPr>
            <p:cNvGrpSpPr>
              <a:grpSpLocks/>
            </p:cNvGrpSpPr>
            <p:nvPr/>
          </p:nvGrpSpPr>
          <p:grpSpPr bwMode="auto">
            <a:xfrm>
              <a:off x="2643188" y="1571625"/>
              <a:ext cx="785812" cy="4500563"/>
              <a:chOff x="2143108" y="1571612"/>
              <a:chExt cx="785818" cy="4500594"/>
            </a:xfrm>
          </p:grpSpPr>
          <p:sp>
            <p:nvSpPr>
              <p:cNvPr id="73" name="Oval 72">
                <a:extLst>
                  <a:ext uri="{FF2B5EF4-FFF2-40B4-BE49-F238E27FC236}">
                    <a16:creationId xmlns:a16="http://schemas.microsoft.com/office/drawing/2014/main" id="{CA658BBC-9651-4B5C-97E9-CD3E3D3F7596}"/>
                  </a:ext>
                </a:extLst>
              </p:cNvPr>
              <p:cNvSpPr/>
              <p:nvPr/>
            </p:nvSpPr>
            <p:spPr>
              <a:xfrm>
                <a:off x="2714413" y="1571613"/>
                <a:ext cx="214300" cy="214315"/>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74" name="Oval 73">
                <a:extLst>
                  <a:ext uri="{FF2B5EF4-FFF2-40B4-BE49-F238E27FC236}">
                    <a16:creationId xmlns:a16="http://schemas.microsoft.com/office/drawing/2014/main" id="{CF7139A8-8717-4205-83E8-69AD26053805}"/>
                  </a:ext>
                </a:extLst>
              </p:cNvPr>
              <p:cNvSpPr/>
              <p:nvPr/>
            </p:nvSpPr>
            <p:spPr>
              <a:xfrm>
                <a:off x="2714413" y="1928805"/>
                <a:ext cx="214300" cy="214314"/>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75" name="Oval 74">
                <a:extLst>
                  <a:ext uri="{FF2B5EF4-FFF2-40B4-BE49-F238E27FC236}">
                    <a16:creationId xmlns:a16="http://schemas.microsoft.com/office/drawing/2014/main" id="{4647FF25-3989-4354-85D8-A200FEAB65F9}"/>
                  </a:ext>
                </a:extLst>
              </p:cNvPr>
              <p:cNvSpPr/>
              <p:nvPr/>
            </p:nvSpPr>
            <p:spPr>
              <a:xfrm>
                <a:off x="2714413" y="2285996"/>
                <a:ext cx="214300" cy="214315"/>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76" name="Oval 75">
                <a:extLst>
                  <a:ext uri="{FF2B5EF4-FFF2-40B4-BE49-F238E27FC236}">
                    <a16:creationId xmlns:a16="http://schemas.microsoft.com/office/drawing/2014/main" id="{37F7924D-FBBC-4492-9874-B20EC739C7CF}"/>
                  </a:ext>
                </a:extLst>
              </p:cNvPr>
              <p:cNvSpPr/>
              <p:nvPr/>
            </p:nvSpPr>
            <p:spPr>
              <a:xfrm>
                <a:off x="2714413" y="2643188"/>
                <a:ext cx="214300" cy="214314"/>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77" name="Oval 76">
                <a:extLst>
                  <a:ext uri="{FF2B5EF4-FFF2-40B4-BE49-F238E27FC236}">
                    <a16:creationId xmlns:a16="http://schemas.microsoft.com/office/drawing/2014/main" id="{E55F283F-B422-4F05-BE46-201EC9A5E6E0}"/>
                  </a:ext>
                </a:extLst>
              </p:cNvPr>
              <p:cNvSpPr/>
              <p:nvPr/>
            </p:nvSpPr>
            <p:spPr>
              <a:xfrm>
                <a:off x="2714413" y="3000379"/>
                <a:ext cx="214300" cy="214315"/>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78" name="Oval 77">
                <a:extLst>
                  <a:ext uri="{FF2B5EF4-FFF2-40B4-BE49-F238E27FC236}">
                    <a16:creationId xmlns:a16="http://schemas.microsoft.com/office/drawing/2014/main" id="{8E61A089-B504-4873-91A1-473C43CE8EBA}"/>
                  </a:ext>
                </a:extLst>
              </p:cNvPr>
              <p:cNvSpPr/>
              <p:nvPr/>
            </p:nvSpPr>
            <p:spPr>
              <a:xfrm>
                <a:off x="2714413" y="3357570"/>
                <a:ext cx="214300" cy="214314"/>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79" name="Oval 78">
                <a:extLst>
                  <a:ext uri="{FF2B5EF4-FFF2-40B4-BE49-F238E27FC236}">
                    <a16:creationId xmlns:a16="http://schemas.microsoft.com/office/drawing/2014/main" id="{5E11DB31-81D3-40C5-903F-D2E57848BABC}"/>
                  </a:ext>
                </a:extLst>
              </p:cNvPr>
              <p:cNvSpPr/>
              <p:nvPr/>
            </p:nvSpPr>
            <p:spPr>
              <a:xfrm>
                <a:off x="2714413" y="3714761"/>
                <a:ext cx="214300" cy="214315"/>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80" name="Oval 79">
                <a:extLst>
                  <a:ext uri="{FF2B5EF4-FFF2-40B4-BE49-F238E27FC236}">
                    <a16:creationId xmlns:a16="http://schemas.microsoft.com/office/drawing/2014/main" id="{E86963F8-C635-451C-B6FB-5C791314626A}"/>
                  </a:ext>
                </a:extLst>
              </p:cNvPr>
              <p:cNvSpPr/>
              <p:nvPr/>
            </p:nvSpPr>
            <p:spPr>
              <a:xfrm>
                <a:off x="2714413" y="4071953"/>
                <a:ext cx="214300" cy="214314"/>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81" name="Oval 80">
                <a:extLst>
                  <a:ext uri="{FF2B5EF4-FFF2-40B4-BE49-F238E27FC236}">
                    <a16:creationId xmlns:a16="http://schemas.microsoft.com/office/drawing/2014/main" id="{AA263248-1942-42BF-B2B9-337501CAF275}"/>
                  </a:ext>
                </a:extLst>
              </p:cNvPr>
              <p:cNvSpPr/>
              <p:nvPr/>
            </p:nvSpPr>
            <p:spPr>
              <a:xfrm>
                <a:off x="2714413" y="4429144"/>
                <a:ext cx="214300" cy="214315"/>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82" name="Oval 81">
                <a:extLst>
                  <a:ext uri="{FF2B5EF4-FFF2-40B4-BE49-F238E27FC236}">
                    <a16:creationId xmlns:a16="http://schemas.microsoft.com/office/drawing/2014/main" id="{FE2D83DB-0745-42C5-8A9F-A69C042C6969}"/>
                  </a:ext>
                </a:extLst>
              </p:cNvPr>
              <p:cNvSpPr/>
              <p:nvPr/>
            </p:nvSpPr>
            <p:spPr>
              <a:xfrm>
                <a:off x="2714413" y="4786336"/>
                <a:ext cx="214300" cy="214314"/>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83" name="Oval 82">
                <a:extLst>
                  <a:ext uri="{FF2B5EF4-FFF2-40B4-BE49-F238E27FC236}">
                    <a16:creationId xmlns:a16="http://schemas.microsoft.com/office/drawing/2014/main" id="{DAB0EBD9-1706-4844-93C1-21987062965C}"/>
                  </a:ext>
                </a:extLst>
              </p:cNvPr>
              <p:cNvSpPr/>
              <p:nvPr/>
            </p:nvSpPr>
            <p:spPr>
              <a:xfrm>
                <a:off x="2714413" y="5143527"/>
                <a:ext cx="214300" cy="214315"/>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84" name="Oval 83">
                <a:extLst>
                  <a:ext uri="{FF2B5EF4-FFF2-40B4-BE49-F238E27FC236}">
                    <a16:creationId xmlns:a16="http://schemas.microsoft.com/office/drawing/2014/main" id="{E3B94D96-58CA-4622-B989-6FF699B955FB}"/>
                  </a:ext>
                </a:extLst>
              </p:cNvPr>
              <p:cNvSpPr/>
              <p:nvPr/>
            </p:nvSpPr>
            <p:spPr>
              <a:xfrm>
                <a:off x="2714413" y="5500719"/>
                <a:ext cx="214300" cy="214314"/>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85" name="Oval 84">
                <a:extLst>
                  <a:ext uri="{FF2B5EF4-FFF2-40B4-BE49-F238E27FC236}">
                    <a16:creationId xmlns:a16="http://schemas.microsoft.com/office/drawing/2014/main" id="{04C40447-CE5E-402F-9E17-9BE39FE32C12}"/>
                  </a:ext>
                </a:extLst>
              </p:cNvPr>
              <p:cNvSpPr/>
              <p:nvPr/>
            </p:nvSpPr>
            <p:spPr>
              <a:xfrm>
                <a:off x="2714413" y="5857910"/>
                <a:ext cx="214300" cy="214315"/>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cxnSp>
            <p:nvCxnSpPr>
              <p:cNvPr id="86" name="Straight Arrow Connector 85">
                <a:extLst>
                  <a:ext uri="{FF2B5EF4-FFF2-40B4-BE49-F238E27FC236}">
                    <a16:creationId xmlns:a16="http://schemas.microsoft.com/office/drawing/2014/main" id="{9D160798-5677-4D79-8D14-0A47319E61B9}"/>
                  </a:ext>
                </a:extLst>
              </p:cNvPr>
              <p:cNvCxnSpPr>
                <a:stCxn id="47" idx="6"/>
                <a:endCxn id="73" idx="2"/>
              </p:cNvCxnSpPr>
              <p:nvPr/>
            </p:nvCxnSpPr>
            <p:spPr>
              <a:xfrm flipV="1">
                <a:off x="2142946" y="1679564"/>
                <a:ext cx="571467" cy="35719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50C9484C-908E-438F-ADF4-489B69B519C2}"/>
                  </a:ext>
                </a:extLst>
              </p:cNvPr>
              <p:cNvCxnSpPr>
                <a:stCxn id="48" idx="6"/>
                <a:endCxn id="74" idx="2"/>
              </p:cNvCxnSpPr>
              <p:nvPr/>
            </p:nvCxnSpPr>
            <p:spPr>
              <a:xfrm flipV="1">
                <a:off x="2142946" y="2036756"/>
                <a:ext cx="571467" cy="357191"/>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4FB762B2-9A41-4E76-87B9-B2B07A8FE66D}"/>
                  </a:ext>
                </a:extLst>
              </p:cNvPr>
              <p:cNvCxnSpPr>
                <a:stCxn id="48" idx="6"/>
                <a:endCxn id="75" idx="2"/>
              </p:cNvCxnSpPr>
              <p:nvPr/>
            </p:nvCxnSpPr>
            <p:spPr>
              <a:xfrm>
                <a:off x="2142946" y="2393947"/>
                <a:ext cx="571467"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5413A952-FB20-4CD2-8FB5-DF983EFDB989}"/>
                  </a:ext>
                </a:extLst>
              </p:cNvPr>
              <p:cNvCxnSpPr>
                <a:stCxn id="48" idx="6"/>
                <a:endCxn id="76" idx="2"/>
              </p:cNvCxnSpPr>
              <p:nvPr/>
            </p:nvCxnSpPr>
            <p:spPr>
              <a:xfrm>
                <a:off x="2142946" y="2393947"/>
                <a:ext cx="571467" cy="357192"/>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55307EF5-EA2F-424A-B1F1-5AB8A459BA01}"/>
                  </a:ext>
                </a:extLst>
              </p:cNvPr>
              <p:cNvCxnSpPr>
                <a:stCxn id="50" idx="6"/>
                <a:endCxn id="77" idx="2"/>
              </p:cNvCxnSpPr>
              <p:nvPr/>
            </p:nvCxnSpPr>
            <p:spPr>
              <a:xfrm>
                <a:off x="2142946" y="3108330"/>
                <a:ext cx="571467"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8064CEDA-DA9C-48B3-AD18-EED78861D8BA}"/>
                  </a:ext>
                </a:extLst>
              </p:cNvPr>
              <p:cNvCxnSpPr>
                <a:stCxn id="51" idx="6"/>
                <a:endCxn id="78" idx="2"/>
              </p:cNvCxnSpPr>
              <p:nvPr/>
            </p:nvCxnSpPr>
            <p:spPr>
              <a:xfrm>
                <a:off x="2142946" y="3465522"/>
                <a:ext cx="571467" cy="158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B49045AD-738A-452F-B0D2-F7B5440102D3}"/>
                  </a:ext>
                </a:extLst>
              </p:cNvPr>
              <p:cNvCxnSpPr>
                <a:stCxn id="53" idx="6"/>
                <a:endCxn id="79" idx="2"/>
              </p:cNvCxnSpPr>
              <p:nvPr/>
            </p:nvCxnSpPr>
            <p:spPr>
              <a:xfrm flipV="1">
                <a:off x="2214379" y="3822713"/>
                <a:ext cx="500034" cy="357192"/>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CBB0F165-D770-4073-82CB-125511760AF2}"/>
                  </a:ext>
                </a:extLst>
              </p:cNvPr>
              <p:cNvCxnSpPr>
                <a:stCxn id="54" idx="6"/>
                <a:endCxn id="80" idx="2"/>
              </p:cNvCxnSpPr>
              <p:nvPr/>
            </p:nvCxnSpPr>
            <p:spPr>
              <a:xfrm flipV="1">
                <a:off x="2142946" y="4179904"/>
                <a:ext cx="571467" cy="35719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9AE76F39-D38F-4CA8-8E3A-A8F0EF543A5B}"/>
                  </a:ext>
                </a:extLst>
              </p:cNvPr>
              <p:cNvCxnSpPr>
                <a:stCxn id="55" idx="6"/>
                <a:endCxn id="81" idx="2"/>
              </p:cNvCxnSpPr>
              <p:nvPr/>
            </p:nvCxnSpPr>
            <p:spPr>
              <a:xfrm flipV="1">
                <a:off x="2142946" y="4537095"/>
                <a:ext cx="571467" cy="35719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3B5EA146-B300-491B-8DDE-40AF723C5E6F}"/>
                  </a:ext>
                </a:extLst>
              </p:cNvPr>
              <p:cNvCxnSpPr>
                <a:stCxn id="55" idx="6"/>
                <a:endCxn id="82" idx="2"/>
              </p:cNvCxnSpPr>
              <p:nvPr/>
            </p:nvCxnSpPr>
            <p:spPr>
              <a:xfrm>
                <a:off x="2142946" y="4894287"/>
                <a:ext cx="571467" cy="158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A6AFF90A-D55E-4A94-B3AA-31EBFB609404}"/>
                  </a:ext>
                </a:extLst>
              </p:cNvPr>
              <p:cNvCxnSpPr>
                <a:stCxn id="56" idx="6"/>
                <a:endCxn id="84" idx="2"/>
              </p:cNvCxnSpPr>
              <p:nvPr/>
            </p:nvCxnSpPr>
            <p:spPr>
              <a:xfrm>
                <a:off x="2142946" y="5251478"/>
                <a:ext cx="571467" cy="35719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AC372594-9789-490F-93CD-A0213ED8DE27}"/>
                  </a:ext>
                </a:extLst>
              </p:cNvPr>
              <p:cNvCxnSpPr>
                <a:stCxn id="56" idx="6"/>
                <a:endCxn id="83" idx="2"/>
              </p:cNvCxnSpPr>
              <p:nvPr/>
            </p:nvCxnSpPr>
            <p:spPr>
              <a:xfrm>
                <a:off x="2142946" y="5251478"/>
                <a:ext cx="571467"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3A2B543B-8B8D-45A5-8321-94502892EC9D}"/>
                  </a:ext>
                </a:extLst>
              </p:cNvPr>
              <p:cNvCxnSpPr>
                <a:stCxn id="58" idx="6"/>
                <a:endCxn id="85" idx="2"/>
              </p:cNvCxnSpPr>
              <p:nvPr/>
            </p:nvCxnSpPr>
            <p:spPr>
              <a:xfrm>
                <a:off x="2142946" y="5965861"/>
                <a:ext cx="571467"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grpSp>
          <p:nvGrpSpPr>
            <p:cNvPr id="28679" name="Group 687">
              <a:extLst>
                <a:ext uri="{FF2B5EF4-FFF2-40B4-BE49-F238E27FC236}">
                  <a16:creationId xmlns:a16="http://schemas.microsoft.com/office/drawing/2014/main" id="{AE505D01-83BA-44CC-AC12-6B6F342E0E10}"/>
                </a:ext>
              </a:extLst>
            </p:cNvPr>
            <p:cNvGrpSpPr>
              <a:grpSpLocks/>
            </p:cNvGrpSpPr>
            <p:nvPr/>
          </p:nvGrpSpPr>
          <p:grpSpPr bwMode="auto">
            <a:xfrm>
              <a:off x="3357563" y="1571625"/>
              <a:ext cx="857250" cy="4500563"/>
              <a:chOff x="2857488" y="1571612"/>
              <a:chExt cx="857256" cy="4500594"/>
            </a:xfrm>
          </p:grpSpPr>
          <p:sp>
            <p:nvSpPr>
              <p:cNvPr id="100" name="Oval 99">
                <a:extLst>
                  <a:ext uri="{FF2B5EF4-FFF2-40B4-BE49-F238E27FC236}">
                    <a16:creationId xmlns:a16="http://schemas.microsoft.com/office/drawing/2014/main" id="{34DE8204-6CB8-42E0-94B6-6D7A855B3716}"/>
                  </a:ext>
                </a:extLst>
              </p:cNvPr>
              <p:cNvSpPr/>
              <p:nvPr/>
            </p:nvSpPr>
            <p:spPr>
              <a:xfrm>
                <a:off x="3500180" y="1571613"/>
                <a:ext cx="214301" cy="214315"/>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01" name="Oval 100">
                <a:extLst>
                  <a:ext uri="{FF2B5EF4-FFF2-40B4-BE49-F238E27FC236}">
                    <a16:creationId xmlns:a16="http://schemas.microsoft.com/office/drawing/2014/main" id="{62A062E8-6CDD-4593-A787-F6E39D0CC410}"/>
                  </a:ext>
                </a:extLst>
              </p:cNvPr>
              <p:cNvSpPr/>
              <p:nvPr/>
            </p:nvSpPr>
            <p:spPr>
              <a:xfrm>
                <a:off x="3500180" y="1928805"/>
                <a:ext cx="214301" cy="214314"/>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02" name="Oval 101">
                <a:extLst>
                  <a:ext uri="{FF2B5EF4-FFF2-40B4-BE49-F238E27FC236}">
                    <a16:creationId xmlns:a16="http://schemas.microsoft.com/office/drawing/2014/main" id="{2077DB56-E3DE-42DE-9582-11AAB2C79183}"/>
                  </a:ext>
                </a:extLst>
              </p:cNvPr>
              <p:cNvSpPr/>
              <p:nvPr/>
            </p:nvSpPr>
            <p:spPr>
              <a:xfrm>
                <a:off x="3500180" y="2285996"/>
                <a:ext cx="214301" cy="214315"/>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03" name="Oval 102">
                <a:extLst>
                  <a:ext uri="{FF2B5EF4-FFF2-40B4-BE49-F238E27FC236}">
                    <a16:creationId xmlns:a16="http://schemas.microsoft.com/office/drawing/2014/main" id="{F408C2B1-2983-4F25-9C71-98B53DC40B6C}"/>
                  </a:ext>
                </a:extLst>
              </p:cNvPr>
              <p:cNvSpPr/>
              <p:nvPr/>
            </p:nvSpPr>
            <p:spPr>
              <a:xfrm>
                <a:off x="3500180" y="2643188"/>
                <a:ext cx="214301" cy="214314"/>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04" name="Oval 103">
                <a:extLst>
                  <a:ext uri="{FF2B5EF4-FFF2-40B4-BE49-F238E27FC236}">
                    <a16:creationId xmlns:a16="http://schemas.microsoft.com/office/drawing/2014/main" id="{91DB6854-0260-4E23-9217-FB15B5E8D434}"/>
                  </a:ext>
                </a:extLst>
              </p:cNvPr>
              <p:cNvSpPr/>
              <p:nvPr/>
            </p:nvSpPr>
            <p:spPr>
              <a:xfrm>
                <a:off x="3500180" y="3000379"/>
                <a:ext cx="214301" cy="214315"/>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05" name="Oval 104">
                <a:extLst>
                  <a:ext uri="{FF2B5EF4-FFF2-40B4-BE49-F238E27FC236}">
                    <a16:creationId xmlns:a16="http://schemas.microsoft.com/office/drawing/2014/main" id="{48ABED25-93C1-49E6-BDD7-165B898CEBD7}"/>
                  </a:ext>
                </a:extLst>
              </p:cNvPr>
              <p:cNvSpPr/>
              <p:nvPr/>
            </p:nvSpPr>
            <p:spPr>
              <a:xfrm>
                <a:off x="3500180" y="3357570"/>
                <a:ext cx="214301" cy="214314"/>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06" name="Oval 105">
                <a:extLst>
                  <a:ext uri="{FF2B5EF4-FFF2-40B4-BE49-F238E27FC236}">
                    <a16:creationId xmlns:a16="http://schemas.microsoft.com/office/drawing/2014/main" id="{FA7C4B7B-29AE-4FE5-979C-0F1DE26ABF44}"/>
                  </a:ext>
                </a:extLst>
              </p:cNvPr>
              <p:cNvSpPr/>
              <p:nvPr/>
            </p:nvSpPr>
            <p:spPr>
              <a:xfrm>
                <a:off x="3500180" y="3714761"/>
                <a:ext cx="214301" cy="214315"/>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07" name="Oval 106">
                <a:extLst>
                  <a:ext uri="{FF2B5EF4-FFF2-40B4-BE49-F238E27FC236}">
                    <a16:creationId xmlns:a16="http://schemas.microsoft.com/office/drawing/2014/main" id="{3D009113-0840-4D41-9B63-A5207D7C9232}"/>
                  </a:ext>
                </a:extLst>
              </p:cNvPr>
              <p:cNvSpPr/>
              <p:nvPr/>
            </p:nvSpPr>
            <p:spPr>
              <a:xfrm>
                <a:off x="3500180" y="4071953"/>
                <a:ext cx="214301" cy="214314"/>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08" name="Oval 107">
                <a:extLst>
                  <a:ext uri="{FF2B5EF4-FFF2-40B4-BE49-F238E27FC236}">
                    <a16:creationId xmlns:a16="http://schemas.microsoft.com/office/drawing/2014/main" id="{B6EA00F6-97C7-4AF4-BDEE-BC5BEDB1A423}"/>
                  </a:ext>
                </a:extLst>
              </p:cNvPr>
              <p:cNvSpPr/>
              <p:nvPr/>
            </p:nvSpPr>
            <p:spPr>
              <a:xfrm>
                <a:off x="3500180" y="4429144"/>
                <a:ext cx="214301" cy="214315"/>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09" name="Oval 108">
                <a:extLst>
                  <a:ext uri="{FF2B5EF4-FFF2-40B4-BE49-F238E27FC236}">
                    <a16:creationId xmlns:a16="http://schemas.microsoft.com/office/drawing/2014/main" id="{5D658660-D801-4ACB-BBD9-A4E1B9FD800F}"/>
                  </a:ext>
                </a:extLst>
              </p:cNvPr>
              <p:cNvSpPr/>
              <p:nvPr/>
            </p:nvSpPr>
            <p:spPr>
              <a:xfrm>
                <a:off x="3500180" y="4786336"/>
                <a:ext cx="214301" cy="214314"/>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10" name="Oval 109">
                <a:extLst>
                  <a:ext uri="{FF2B5EF4-FFF2-40B4-BE49-F238E27FC236}">
                    <a16:creationId xmlns:a16="http://schemas.microsoft.com/office/drawing/2014/main" id="{3FAD76B5-5F50-43D1-9526-8456B4E1D828}"/>
                  </a:ext>
                </a:extLst>
              </p:cNvPr>
              <p:cNvSpPr/>
              <p:nvPr/>
            </p:nvSpPr>
            <p:spPr>
              <a:xfrm>
                <a:off x="3500180" y="5143527"/>
                <a:ext cx="214301" cy="214315"/>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11" name="Oval 110">
                <a:extLst>
                  <a:ext uri="{FF2B5EF4-FFF2-40B4-BE49-F238E27FC236}">
                    <a16:creationId xmlns:a16="http://schemas.microsoft.com/office/drawing/2014/main" id="{10831AD5-3C51-4907-9E55-597F4D4753E0}"/>
                  </a:ext>
                </a:extLst>
              </p:cNvPr>
              <p:cNvSpPr/>
              <p:nvPr/>
            </p:nvSpPr>
            <p:spPr>
              <a:xfrm>
                <a:off x="3500180" y="5500719"/>
                <a:ext cx="214301" cy="214314"/>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12" name="Oval 111">
                <a:extLst>
                  <a:ext uri="{FF2B5EF4-FFF2-40B4-BE49-F238E27FC236}">
                    <a16:creationId xmlns:a16="http://schemas.microsoft.com/office/drawing/2014/main" id="{018DF8D4-05EB-496B-8B2D-B99A7CD2E903}"/>
                  </a:ext>
                </a:extLst>
              </p:cNvPr>
              <p:cNvSpPr/>
              <p:nvPr/>
            </p:nvSpPr>
            <p:spPr>
              <a:xfrm>
                <a:off x="3500180" y="5857910"/>
                <a:ext cx="214301" cy="214315"/>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cxnSp>
            <p:nvCxnSpPr>
              <p:cNvPr id="113" name="Straight Arrow Connector 112">
                <a:extLst>
                  <a:ext uri="{FF2B5EF4-FFF2-40B4-BE49-F238E27FC236}">
                    <a16:creationId xmlns:a16="http://schemas.microsoft.com/office/drawing/2014/main" id="{BE852870-B129-4A8E-A4CC-2000C0FDB650}"/>
                  </a:ext>
                </a:extLst>
              </p:cNvPr>
              <p:cNvCxnSpPr>
                <a:stCxn id="74" idx="6"/>
                <a:endCxn id="102" idx="2"/>
              </p:cNvCxnSpPr>
              <p:nvPr/>
            </p:nvCxnSpPr>
            <p:spPr>
              <a:xfrm>
                <a:off x="2857280" y="2036756"/>
                <a:ext cx="642900" cy="35719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C95468EB-A8C6-4CE6-9812-7511CF00C2BE}"/>
                  </a:ext>
                </a:extLst>
              </p:cNvPr>
              <p:cNvCxnSpPr>
                <a:stCxn id="74" idx="6"/>
                <a:endCxn id="100" idx="2"/>
              </p:cNvCxnSpPr>
              <p:nvPr/>
            </p:nvCxnSpPr>
            <p:spPr>
              <a:xfrm flipV="1">
                <a:off x="2857280" y="1679564"/>
                <a:ext cx="642900" cy="35719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6DA0BDDD-B470-4A09-9DA8-8B33ACB1E2FE}"/>
                  </a:ext>
                </a:extLst>
              </p:cNvPr>
              <p:cNvCxnSpPr>
                <a:stCxn id="74" idx="6"/>
                <a:endCxn id="101" idx="2"/>
              </p:cNvCxnSpPr>
              <p:nvPr/>
            </p:nvCxnSpPr>
            <p:spPr>
              <a:xfrm>
                <a:off x="2857280" y="2036756"/>
                <a:ext cx="642900" cy="1587"/>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16" name="Straight Arrow Connector 115">
                <a:extLst>
                  <a:ext uri="{FF2B5EF4-FFF2-40B4-BE49-F238E27FC236}">
                    <a16:creationId xmlns:a16="http://schemas.microsoft.com/office/drawing/2014/main" id="{263265D0-1C04-4A31-9D1E-B3462C085C94}"/>
                  </a:ext>
                </a:extLst>
              </p:cNvPr>
              <p:cNvCxnSpPr>
                <a:stCxn id="76" idx="6"/>
                <a:endCxn id="103" idx="2"/>
              </p:cNvCxnSpPr>
              <p:nvPr/>
            </p:nvCxnSpPr>
            <p:spPr>
              <a:xfrm>
                <a:off x="2857280" y="2751139"/>
                <a:ext cx="642900" cy="1587"/>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17" name="Straight Arrow Connector 116">
                <a:extLst>
                  <a:ext uri="{FF2B5EF4-FFF2-40B4-BE49-F238E27FC236}">
                    <a16:creationId xmlns:a16="http://schemas.microsoft.com/office/drawing/2014/main" id="{3496E378-B085-4AFE-A022-5BFCCA9F5AEB}"/>
                  </a:ext>
                </a:extLst>
              </p:cNvPr>
              <p:cNvCxnSpPr>
                <a:stCxn id="76" idx="6"/>
                <a:endCxn id="104" idx="2"/>
              </p:cNvCxnSpPr>
              <p:nvPr/>
            </p:nvCxnSpPr>
            <p:spPr>
              <a:xfrm>
                <a:off x="2857280" y="2751139"/>
                <a:ext cx="642900" cy="35719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8" name="Straight Arrow Connector 117">
                <a:extLst>
                  <a:ext uri="{FF2B5EF4-FFF2-40B4-BE49-F238E27FC236}">
                    <a16:creationId xmlns:a16="http://schemas.microsoft.com/office/drawing/2014/main" id="{267E9D29-07CF-4280-998D-1B055D5F7BCB}"/>
                  </a:ext>
                </a:extLst>
              </p:cNvPr>
              <p:cNvCxnSpPr>
                <a:stCxn id="76" idx="6"/>
                <a:endCxn id="105" idx="1"/>
              </p:cNvCxnSpPr>
              <p:nvPr/>
            </p:nvCxnSpPr>
            <p:spPr>
              <a:xfrm>
                <a:off x="2857280" y="2751139"/>
                <a:ext cx="674648" cy="63818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9" name="Straight Arrow Connector 118">
                <a:extLst>
                  <a:ext uri="{FF2B5EF4-FFF2-40B4-BE49-F238E27FC236}">
                    <a16:creationId xmlns:a16="http://schemas.microsoft.com/office/drawing/2014/main" id="{894CE3AF-625E-4F89-851F-22777480FB99}"/>
                  </a:ext>
                </a:extLst>
              </p:cNvPr>
              <p:cNvCxnSpPr>
                <a:stCxn id="79" idx="6"/>
                <a:endCxn id="106" idx="2"/>
              </p:cNvCxnSpPr>
              <p:nvPr/>
            </p:nvCxnSpPr>
            <p:spPr>
              <a:xfrm>
                <a:off x="2857280" y="3822713"/>
                <a:ext cx="642900" cy="1588"/>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20" name="Straight Arrow Connector 119">
                <a:extLst>
                  <a:ext uri="{FF2B5EF4-FFF2-40B4-BE49-F238E27FC236}">
                    <a16:creationId xmlns:a16="http://schemas.microsoft.com/office/drawing/2014/main" id="{A4D4CEB6-197A-43DB-86FD-E3E038188AAF}"/>
                  </a:ext>
                </a:extLst>
              </p:cNvPr>
              <p:cNvCxnSpPr>
                <a:stCxn id="79" idx="6"/>
                <a:endCxn id="107" idx="2"/>
              </p:cNvCxnSpPr>
              <p:nvPr/>
            </p:nvCxnSpPr>
            <p:spPr>
              <a:xfrm>
                <a:off x="2857280" y="3822713"/>
                <a:ext cx="642900" cy="35719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21" name="Straight Arrow Connector 120">
                <a:extLst>
                  <a:ext uri="{FF2B5EF4-FFF2-40B4-BE49-F238E27FC236}">
                    <a16:creationId xmlns:a16="http://schemas.microsoft.com/office/drawing/2014/main" id="{4BE6E32A-D8BF-45D2-8823-85A2B0129BAD}"/>
                  </a:ext>
                </a:extLst>
              </p:cNvPr>
              <p:cNvCxnSpPr>
                <a:stCxn id="80" idx="6"/>
                <a:endCxn id="108" idx="2"/>
              </p:cNvCxnSpPr>
              <p:nvPr/>
            </p:nvCxnSpPr>
            <p:spPr>
              <a:xfrm>
                <a:off x="2857280" y="4179904"/>
                <a:ext cx="642900" cy="35719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22" name="Straight Arrow Connector 121">
                <a:extLst>
                  <a:ext uri="{FF2B5EF4-FFF2-40B4-BE49-F238E27FC236}">
                    <a16:creationId xmlns:a16="http://schemas.microsoft.com/office/drawing/2014/main" id="{7A251912-6243-4DFA-AC4E-7D2E13E2EA63}"/>
                  </a:ext>
                </a:extLst>
              </p:cNvPr>
              <p:cNvCxnSpPr>
                <a:stCxn id="82" idx="6"/>
                <a:endCxn id="109" idx="2"/>
              </p:cNvCxnSpPr>
              <p:nvPr/>
            </p:nvCxnSpPr>
            <p:spPr>
              <a:xfrm>
                <a:off x="2857280" y="4894287"/>
                <a:ext cx="642900" cy="158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23" name="Straight Arrow Connector 122">
                <a:extLst>
                  <a:ext uri="{FF2B5EF4-FFF2-40B4-BE49-F238E27FC236}">
                    <a16:creationId xmlns:a16="http://schemas.microsoft.com/office/drawing/2014/main" id="{E865D0AF-C4B9-4EBD-8433-022AC7BB3E58}"/>
                  </a:ext>
                </a:extLst>
              </p:cNvPr>
              <p:cNvCxnSpPr>
                <a:stCxn id="83" idx="6"/>
                <a:endCxn id="110" idx="2"/>
              </p:cNvCxnSpPr>
              <p:nvPr/>
            </p:nvCxnSpPr>
            <p:spPr>
              <a:xfrm>
                <a:off x="2857280" y="5251478"/>
                <a:ext cx="6429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8B6BA1B0-35EB-461E-A6C4-203804B8600E}"/>
                  </a:ext>
                </a:extLst>
              </p:cNvPr>
              <p:cNvCxnSpPr>
                <a:stCxn id="85" idx="6"/>
                <a:endCxn id="111" idx="2"/>
              </p:cNvCxnSpPr>
              <p:nvPr/>
            </p:nvCxnSpPr>
            <p:spPr>
              <a:xfrm flipV="1">
                <a:off x="2857280" y="5608670"/>
                <a:ext cx="642900" cy="35719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25" name="Straight Arrow Connector 124">
                <a:extLst>
                  <a:ext uri="{FF2B5EF4-FFF2-40B4-BE49-F238E27FC236}">
                    <a16:creationId xmlns:a16="http://schemas.microsoft.com/office/drawing/2014/main" id="{BB62960B-975D-41F7-986E-A62F7AC78DEC}"/>
                  </a:ext>
                </a:extLst>
              </p:cNvPr>
              <p:cNvCxnSpPr>
                <a:stCxn id="85" idx="6"/>
                <a:endCxn id="112" idx="2"/>
              </p:cNvCxnSpPr>
              <p:nvPr/>
            </p:nvCxnSpPr>
            <p:spPr>
              <a:xfrm>
                <a:off x="2857280" y="5965861"/>
                <a:ext cx="6429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grpSp>
          <p:nvGrpSpPr>
            <p:cNvPr id="28680" name="Group 688">
              <a:extLst>
                <a:ext uri="{FF2B5EF4-FFF2-40B4-BE49-F238E27FC236}">
                  <a16:creationId xmlns:a16="http://schemas.microsoft.com/office/drawing/2014/main" id="{F5D91F03-CDD0-408D-8161-F92AA27D2B0F}"/>
                </a:ext>
              </a:extLst>
            </p:cNvPr>
            <p:cNvGrpSpPr>
              <a:grpSpLocks/>
            </p:cNvGrpSpPr>
            <p:nvPr/>
          </p:nvGrpSpPr>
          <p:grpSpPr bwMode="auto">
            <a:xfrm>
              <a:off x="4143375" y="1571625"/>
              <a:ext cx="785813" cy="4500563"/>
              <a:chOff x="3643306" y="1571612"/>
              <a:chExt cx="785818" cy="4500594"/>
            </a:xfrm>
          </p:grpSpPr>
          <p:sp>
            <p:nvSpPr>
              <p:cNvPr id="127" name="Oval 126">
                <a:extLst>
                  <a:ext uri="{FF2B5EF4-FFF2-40B4-BE49-F238E27FC236}">
                    <a16:creationId xmlns:a16="http://schemas.microsoft.com/office/drawing/2014/main" id="{351AB30F-C392-4D1A-BC50-EA36330E2E1B}"/>
                  </a:ext>
                </a:extLst>
              </p:cNvPr>
              <p:cNvSpPr/>
              <p:nvPr/>
            </p:nvSpPr>
            <p:spPr>
              <a:xfrm>
                <a:off x="4214514" y="1571613"/>
                <a:ext cx="214300" cy="214315"/>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28" name="Oval 127">
                <a:extLst>
                  <a:ext uri="{FF2B5EF4-FFF2-40B4-BE49-F238E27FC236}">
                    <a16:creationId xmlns:a16="http://schemas.microsoft.com/office/drawing/2014/main" id="{55AE557F-A111-4A4B-B272-3E6123F92B67}"/>
                  </a:ext>
                </a:extLst>
              </p:cNvPr>
              <p:cNvSpPr/>
              <p:nvPr/>
            </p:nvSpPr>
            <p:spPr>
              <a:xfrm>
                <a:off x="4214514" y="1928805"/>
                <a:ext cx="214300" cy="214314"/>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29" name="Oval 128">
                <a:extLst>
                  <a:ext uri="{FF2B5EF4-FFF2-40B4-BE49-F238E27FC236}">
                    <a16:creationId xmlns:a16="http://schemas.microsoft.com/office/drawing/2014/main" id="{06C1CF15-2A54-4EFB-8A82-0EA1AE5E6B37}"/>
                  </a:ext>
                </a:extLst>
              </p:cNvPr>
              <p:cNvSpPr/>
              <p:nvPr/>
            </p:nvSpPr>
            <p:spPr>
              <a:xfrm>
                <a:off x="4214514" y="2285996"/>
                <a:ext cx="214300" cy="214315"/>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30" name="Oval 129">
                <a:extLst>
                  <a:ext uri="{FF2B5EF4-FFF2-40B4-BE49-F238E27FC236}">
                    <a16:creationId xmlns:a16="http://schemas.microsoft.com/office/drawing/2014/main" id="{3113F0E6-FBED-4BC5-9E9A-86878CF32E28}"/>
                  </a:ext>
                </a:extLst>
              </p:cNvPr>
              <p:cNvSpPr/>
              <p:nvPr/>
            </p:nvSpPr>
            <p:spPr>
              <a:xfrm>
                <a:off x="4214514" y="2643188"/>
                <a:ext cx="214300" cy="214314"/>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31" name="Oval 130">
                <a:extLst>
                  <a:ext uri="{FF2B5EF4-FFF2-40B4-BE49-F238E27FC236}">
                    <a16:creationId xmlns:a16="http://schemas.microsoft.com/office/drawing/2014/main" id="{1766CE08-A4A9-4211-A2E8-D9F91DC1B148}"/>
                  </a:ext>
                </a:extLst>
              </p:cNvPr>
              <p:cNvSpPr/>
              <p:nvPr/>
            </p:nvSpPr>
            <p:spPr>
              <a:xfrm>
                <a:off x="4214514" y="3000379"/>
                <a:ext cx="214300" cy="214315"/>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32" name="Oval 131">
                <a:extLst>
                  <a:ext uri="{FF2B5EF4-FFF2-40B4-BE49-F238E27FC236}">
                    <a16:creationId xmlns:a16="http://schemas.microsoft.com/office/drawing/2014/main" id="{6C17C0E8-15D2-4AA6-A5DF-9092A4D82DFE}"/>
                  </a:ext>
                </a:extLst>
              </p:cNvPr>
              <p:cNvSpPr/>
              <p:nvPr/>
            </p:nvSpPr>
            <p:spPr>
              <a:xfrm>
                <a:off x="4214514" y="3357570"/>
                <a:ext cx="214300" cy="214314"/>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33" name="Oval 132">
                <a:extLst>
                  <a:ext uri="{FF2B5EF4-FFF2-40B4-BE49-F238E27FC236}">
                    <a16:creationId xmlns:a16="http://schemas.microsoft.com/office/drawing/2014/main" id="{A3E27DC1-F3F8-41F3-B774-F2A741D15ACC}"/>
                  </a:ext>
                </a:extLst>
              </p:cNvPr>
              <p:cNvSpPr/>
              <p:nvPr/>
            </p:nvSpPr>
            <p:spPr>
              <a:xfrm>
                <a:off x="4214514" y="3714761"/>
                <a:ext cx="214300" cy="214315"/>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34" name="Oval 133">
                <a:extLst>
                  <a:ext uri="{FF2B5EF4-FFF2-40B4-BE49-F238E27FC236}">
                    <a16:creationId xmlns:a16="http://schemas.microsoft.com/office/drawing/2014/main" id="{89FFBC19-D074-4C88-BCA4-3E7C9AD64178}"/>
                  </a:ext>
                </a:extLst>
              </p:cNvPr>
              <p:cNvSpPr/>
              <p:nvPr/>
            </p:nvSpPr>
            <p:spPr>
              <a:xfrm>
                <a:off x="4214514" y="4071953"/>
                <a:ext cx="214300" cy="214314"/>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35" name="Oval 134">
                <a:extLst>
                  <a:ext uri="{FF2B5EF4-FFF2-40B4-BE49-F238E27FC236}">
                    <a16:creationId xmlns:a16="http://schemas.microsoft.com/office/drawing/2014/main" id="{1A951E24-955C-42A3-B478-1CE210ABFFF9}"/>
                  </a:ext>
                </a:extLst>
              </p:cNvPr>
              <p:cNvSpPr/>
              <p:nvPr/>
            </p:nvSpPr>
            <p:spPr>
              <a:xfrm>
                <a:off x="4214514" y="4429144"/>
                <a:ext cx="214300" cy="214315"/>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36" name="Oval 135">
                <a:extLst>
                  <a:ext uri="{FF2B5EF4-FFF2-40B4-BE49-F238E27FC236}">
                    <a16:creationId xmlns:a16="http://schemas.microsoft.com/office/drawing/2014/main" id="{A83BD51A-D2F7-440A-831B-EB8A9549AF4F}"/>
                  </a:ext>
                </a:extLst>
              </p:cNvPr>
              <p:cNvSpPr/>
              <p:nvPr/>
            </p:nvSpPr>
            <p:spPr>
              <a:xfrm>
                <a:off x="4214514" y="4786336"/>
                <a:ext cx="214300" cy="214314"/>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37" name="Oval 136">
                <a:extLst>
                  <a:ext uri="{FF2B5EF4-FFF2-40B4-BE49-F238E27FC236}">
                    <a16:creationId xmlns:a16="http://schemas.microsoft.com/office/drawing/2014/main" id="{383EB0D6-AEDD-48B4-B436-510490183E56}"/>
                  </a:ext>
                </a:extLst>
              </p:cNvPr>
              <p:cNvSpPr/>
              <p:nvPr/>
            </p:nvSpPr>
            <p:spPr>
              <a:xfrm>
                <a:off x="4214514" y="5143527"/>
                <a:ext cx="214300" cy="214315"/>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38" name="Oval 137">
                <a:extLst>
                  <a:ext uri="{FF2B5EF4-FFF2-40B4-BE49-F238E27FC236}">
                    <a16:creationId xmlns:a16="http://schemas.microsoft.com/office/drawing/2014/main" id="{2DEB2F10-F2FA-477B-9681-3C342D5BA334}"/>
                  </a:ext>
                </a:extLst>
              </p:cNvPr>
              <p:cNvSpPr/>
              <p:nvPr/>
            </p:nvSpPr>
            <p:spPr>
              <a:xfrm>
                <a:off x="4214514" y="5500719"/>
                <a:ext cx="214300" cy="214314"/>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39" name="Oval 138">
                <a:extLst>
                  <a:ext uri="{FF2B5EF4-FFF2-40B4-BE49-F238E27FC236}">
                    <a16:creationId xmlns:a16="http://schemas.microsoft.com/office/drawing/2014/main" id="{D789F413-70CD-4C92-87C2-98F83B291C99}"/>
                  </a:ext>
                </a:extLst>
              </p:cNvPr>
              <p:cNvSpPr/>
              <p:nvPr/>
            </p:nvSpPr>
            <p:spPr>
              <a:xfrm>
                <a:off x="4214514" y="5857910"/>
                <a:ext cx="214300" cy="214315"/>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cxnSp>
            <p:nvCxnSpPr>
              <p:cNvPr id="140" name="Straight Arrow Connector 139">
                <a:extLst>
                  <a:ext uri="{FF2B5EF4-FFF2-40B4-BE49-F238E27FC236}">
                    <a16:creationId xmlns:a16="http://schemas.microsoft.com/office/drawing/2014/main" id="{6E8FE61A-2C6A-4011-BC10-7E9375C8FBA9}"/>
                  </a:ext>
                </a:extLst>
              </p:cNvPr>
              <p:cNvCxnSpPr>
                <a:stCxn id="100" idx="6"/>
                <a:endCxn id="127" idx="2"/>
              </p:cNvCxnSpPr>
              <p:nvPr/>
            </p:nvCxnSpPr>
            <p:spPr>
              <a:xfrm>
                <a:off x="3643047" y="1679564"/>
                <a:ext cx="571467"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41" name="Straight Arrow Connector 140">
                <a:extLst>
                  <a:ext uri="{FF2B5EF4-FFF2-40B4-BE49-F238E27FC236}">
                    <a16:creationId xmlns:a16="http://schemas.microsoft.com/office/drawing/2014/main" id="{AE260BFF-A8E9-43C9-91FF-DFAB795ACDA5}"/>
                  </a:ext>
                </a:extLst>
              </p:cNvPr>
              <p:cNvCxnSpPr>
                <a:stCxn id="101" idx="6"/>
                <a:endCxn id="128" idx="2"/>
              </p:cNvCxnSpPr>
              <p:nvPr/>
            </p:nvCxnSpPr>
            <p:spPr>
              <a:xfrm>
                <a:off x="3643047" y="2036756"/>
                <a:ext cx="571467" cy="1587"/>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42" name="Straight Arrow Connector 141">
                <a:extLst>
                  <a:ext uri="{FF2B5EF4-FFF2-40B4-BE49-F238E27FC236}">
                    <a16:creationId xmlns:a16="http://schemas.microsoft.com/office/drawing/2014/main" id="{1BA22076-698F-4EAA-942A-77DFB508093D}"/>
                  </a:ext>
                </a:extLst>
              </p:cNvPr>
              <p:cNvCxnSpPr>
                <a:stCxn id="102" idx="6"/>
                <a:endCxn id="129" idx="2"/>
              </p:cNvCxnSpPr>
              <p:nvPr/>
            </p:nvCxnSpPr>
            <p:spPr>
              <a:xfrm>
                <a:off x="3643047" y="2393947"/>
                <a:ext cx="571467"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43" name="Straight Arrow Connector 142">
                <a:extLst>
                  <a:ext uri="{FF2B5EF4-FFF2-40B4-BE49-F238E27FC236}">
                    <a16:creationId xmlns:a16="http://schemas.microsoft.com/office/drawing/2014/main" id="{846C603C-E0CB-4EE4-8C78-2D47B2680DED}"/>
                  </a:ext>
                </a:extLst>
              </p:cNvPr>
              <p:cNvCxnSpPr>
                <a:stCxn id="103" idx="6"/>
                <a:endCxn id="131" idx="2"/>
              </p:cNvCxnSpPr>
              <p:nvPr/>
            </p:nvCxnSpPr>
            <p:spPr>
              <a:xfrm>
                <a:off x="3643047" y="2751139"/>
                <a:ext cx="571467" cy="35719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44" name="Straight Arrow Connector 143">
                <a:extLst>
                  <a:ext uri="{FF2B5EF4-FFF2-40B4-BE49-F238E27FC236}">
                    <a16:creationId xmlns:a16="http://schemas.microsoft.com/office/drawing/2014/main" id="{A220BA58-15F8-4333-89CD-4C74BE522911}"/>
                  </a:ext>
                </a:extLst>
              </p:cNvPr>
              <p:cNvCxnSpPr>
                <a:stCxn id="103" idx="6"/>
                <a:endCxn id="130" idx="2"/>
              </p:cNvCxnSpPr>
              <p:nvPr/>
            </p:nvCxnSpPr>
            <p:spPr>
              <a:xfrm>
                <a:off x="3643047" y="2751139"/>
                <a:ext cx="571467" cy="1587"/>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45" name="Straight Arrow Connector 144">
                <a:extLst>
                  <a:ext uri="{FF2B5EF4-FFF2-40B4-BE49-F238E27FC236}">
                    <a16:creationId xmlns:a16="http://schemas.microsoft.com/office/drawing/2014/main" id="{C07D7C49-18E2-463B-A227-35971D1B5F17}"/>
                  </a:ext>
                </a:extLst>
              </p:cNvPr>
              <p:cNvCxnSpPr>
                <a:stCxn id="105" idx="6"/>
                <a:endCxn id="132" idx="2"/>
              </p:cNvCxnSpPr>
              <p:nvPr/>
            </p:nvCxnSpPr>
            <p:spPr>
              <a:xfrm>
                <a:off x="3643047" y="3465522"/>
                <a:ext cx="571467" cy="158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46" name="Straight Arrow Connector 145">
                <a:extLst>
                  <a:ext uri="{FF2B5EF4-FFF2-40B4-BE49-F238E27FC236}">
                    <a16:creationId xmlns:a16="http://schemas.microsoft.com/office/drawing/2014/main" id="{A6362585-BB4F-4A6D-819C-A28BBA7BED96}"/>
                  </a:ext>
                </a:extLst>
              </p:cNvPr>
              <p:cNvCxnSpPr>
                <a:stCxn id="106" idx="6"/>
                <a:endCxn id="133" idx="1"/>
              </p:cNvCxnSpPr>
              <p:nvPr/>
            </p:nvCxnSpPr>
            <p:spPr>
              <a:xfrm flipV="1">
                <a:off x="3714481" y="3746512"/>
                <a:ext cx="531781" cy="76201"/>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47" name="Straight Arrow Connector 146">
                <a:extLst>
                  <a:ext uri="{FF2B5EF4-FFF2-40B4-BE49-F238E27FC236}">
                    <a16:creationId xmlns:a16="http://schemas.microsoft.com/office/drawing/2014/main" id="{FF2ED2D2-D184-4BC1-AF4C-567F9D0E2D95}"/>
                  </a:ext>
                </a:extLst>
              </p:cNvPr>
              <p:cNvCxnSpPr>
                <a:stCxn id="106" idx="6"/>
                <a:endCxn id="134" idx="1"/>
              </p:cNvCxnSpPr>
              <p:nvPr/>
            </p:nvCxnSpPr>
            <p:spPr>
              <a:xfrm>
                <a:off x="3714481" y="3822713"/>
                <a:ext cx="531781" cy="280991"/>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48" name="Straight Arrow Connector 147">
                <a:extLst>
                  <a:ext uri="{FF2B5EF4-FFF2-40B4-BE49-F238E27FC236}">
                    <a16:creationId xmlns:a16="http://schemas.microsoft.com/office/drawing/2014/main" id="{5AA882F3-093A-487C-81C1-AD053D78B835}"/>
                  </a:ext>
                </a:extLst>
              </p:cNvPr>
              <p:cNvCxnSpPr>
                <a:stCxn id="108" idx="6"/>
                <a:endCxn id="135" idx="2"/>
              </p:cNvCxnSpPr>
              <p:nvPr/>
            </p:nvCxnSpPr>
            <p:spPr>
              <a:xfrm>
                <a:off x="3643047" y="4537095"/>
                <a:ext cx="571467"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49" name="Straight Arrow Connector 148">
                <a:extLst>
                  <a:ext uri="{FF2B5EF4-FFF2-40B4-BE49-F238E27FC236}">
                    <a16:creationId xmlns:a16="http://schemas.microsoft.com/office/drawing/2014/main" id="{E5E30B33-A311-4C2F-8B56-871E35DCF578}"/>
                  </a:ext>
                </a:extLst>
              </p:cNvPr>
              <p:cNvCxnSpPr>
                <a:stCxn id="108" idx="6"/>
                <a:endCxn id="136" idx="2"/>
              </p:cNvCxnSpPr>
              <p:nvPr/>
            </p:nvCxnSpPr>
            <p:spPr>
              <a:xfrm>
                <a:off x="3643047" y="4537095"/>
                <a:ext cx="571467" cy="35719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50" name="Straight Arrow Connector 149">
                <a:extLst>
                  <a:ext uri="{FF2B5EF4-FFF2-40B4-BE49-F238E27FC236}">
                    <a16:creationId xmlns:a16="http://schemas.microsoft.com/office/drawing/2014/main" id="{E2F198F4-A867-4D23-B0A0-2617822F7BCC}"/>
                  </a:ext>
                </a:extLst>
              </p:cNvPr>
              <p:cNvCxnSpPr>
                <a:stCxn id="110" idx="6"/>
                <a:endCxn id="137" idx="2"/>
              </p:cNvCxnSpPr>
              <p:nvPr/>
            </p:nvCxnSpPr>
            <p:spPr>
              <a:xfrm>
                <a:off x="3643047" y="5251478"/>
                <a:ext cx="571467"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51" name="Straight Arrow Connector 150">
                <a:extLst>
                  <a:ext uri="{FF2B5EF4-FFF2-40B4-BE49-F238E27FC236}">
                    <a16:creationId xmlns:a16="http://schemas.microsoft.com/office/drawing/2014/main" id="{6F5EB3A5-1BD9-44C3-B4B2-F20AC3786709}"/>
                  </a:ext>
                </a:extLst>
              </p:cNvPr>
              <p:cNvCxnSpPr>
                <a:stCxn id="111" idx="6"/>
                <a:endCxn id="138" idx="2"/>
              </p:cNvCxnSpPr>
              <p:nvPr/>
            </p:nvCxnSpPr>
            <p:spPr>
              <a:xfrm>
                <a:off x="3643047" y="5608670"/>
                <a:ext cx="571467" cy="158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52" name="Straight Arrow Connector 151">
                <a:extLst>
                  <a:ext uri="{FF2B5EF4-FFF2-40B4-BE49-F238E27FC236}">
                    <a16:creationId xmlns:a16="http://schemas.microsoft.com/office/drawing/2014/main" id="{3AD09F84-EDF2-406E-88A5-6645891F79FE}"/>
                  </a:ext>
                </a:extLst>
              </p:cNvPr>
              <p:cNvCxnSpPr>
                <a:stCxn id="112" idx="6"/>
                <a:endCxn id="139" idx="2"/>
              </p:cNvCxnSpPr>
              <p:nvPr/>
            </p:nvCxnSpPr>
            <p:spPr>
              <a:xfrm>
                <a:off x="3643047" y="5965861"/>
                <a:ext cx="571467"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grpSp>
          <p:nvGrpSpPr>
            <p:cNvPr id="28681" name="Group 689">
              <a:extLst>
                <a:ext uri="{FF2B5EF4-FFF2-40B4-BE49-F238E27FC236}">
                  <a16:creationId xmlns:a16="http://schemas.microsoft.com/office/drawing/2014/main" id="{59AFBA78-1211-4467-A89D-648FCA3BD607}"/>
                </a:ext>
              </a:extLst>
            </p:cNvPr>
            <p:cNvGrpSpPr>
              <a:grpSpLocks/>
            </p:cNvGrpSpPr>
            <p:nvPr/>
          </p:nvGrpSpPr>
          <p:grpSpPr bwMode="auto">
            <a:xfrm>
              <a:off x="4857750" y="1571625"/>
              <a:ext cx="785813" cy="4500563"/>
              <a:chOff x="4357686" y="1571612"/>
              <a:chExt cx="785818" cy="4500594"/>
            </a:xfrm>
          </p:grpSpPr>
          <p:sp>
            <p:nvSpPr>
              <p:cNvPr id="154" name="Oval 153">
                <a:extLst>
                  <a:ext uri="{FF2B5EF4-FFF2-40B4-BE49-F238E27FC236}">
                    <a16:creationId xmlns:a16="http://schemas.microsoft.com/office/drawing/2014/main" id="{F9C2805A-77DA-4947-9E47-0AB546F43632}"/>
                  </a:ext>
                </a:extLst>
              </p:cNvPr>
              <p:cNvSpPr/>
              <p:nvPr/>
            </p:nvSpPr>
            <p:spPr>
              <a:xfrm>
                <a:off x="4928848" y="1571613"/>
                <a:ext cx="214300" cy="214315"/>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55" name="Oval 154">
                <a:extLst>
                  <a:ext uri="{FF2B5EF4-FFF2-40B4-BE49-F238E27FC236}">
                    <a16:creationId xmlns:a16="http://schemas.microsoft.com/office/drawing/2014/main" id="{808F5744-BAAF-4668-BBF3-9137B50C0CBD}"/>
                  </a:ext>
                </a:extLst>
              </p:cNvPr>
              <p:cNvSpPr/>
              <p:nvPr/>
            </p:nvSpPr>
            <p:spPr>
              <a:xfrm>
                <a:off x="4928848" y="1928805"/>
                <a:ext cx="214300" cy="214314"/>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56" name="Oval 155">
                <a:extLst>
                  <a:ext uri="{FF2B5EF4-FFF2-40B4-BE49-F238E27FC236}">
                    <a16:creationId xmlns:a16="http://schemas.microsoft.com/office/drawing/2014/main" id="{34FF2080-B11C-4824-B6ED-9C882A33B5BA}"/>
                  </a:ext>
                </a:extLst>
              </p:cNvPr>
              <p:cNvSpPr/>
              <p:nvPr/>
            </p:nvSpPr>
            <p:spPr>
              <a:xfrm>
                <a:off x="4928848" y="2285996"/>
                <a:ext cx="214300" cy="214315"/>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57" name="Oval 156">
                <a:extLst>
                  <a:ext uri="{FF2B5EF4-FFF2-40B4-BE49-F238E27FC236}">
                    <a16:creationId xmlns:a16="http://schemas.microsoft.com/office/drawing/2014/main" id="{91A694B0-84B6-4B91-8557-593113BF64CC}"/>
                  </a:ext>
                </a:extLst>
              </p:cNvPr>
              <p:cNvSpPr/>
              <p:nvPr/>
            </p:nvSpPr>
            <p:spPr>
              <a:xfrm>
                <a:off x="4928848" y="2643188"/>
                <a:ext cx="214300" cy="214314"/>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58" name="Oval 157">
                <a:extLst>
                  <a:ext uri="{FF2B5EF4-FFF2-40B4-BE49-F238E27FC236}">
                    <a16:creationId xmlns:a16="http://schemas.microsoft.com/office/drawing/2014/main" id="{6DB6D05F-500E-4F70-8BB7-B0AD6389E968}"/>
                  </a:ext>
                </a:extLst>
              </p:cNvPr>
              <p:cNvSpPr/>
              <p:nvPr/>
            </p:nvSpPr>
            <p:spPr>
              <a:xfrm>
                <a:off x="4928848" y="3000379"/>
                <a:ext cx="214300" cy="214315"/>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59" name="Oval 158">
                <a:extLst>
                  <a:ext uri="{FF2B5EF4-FFF2-40B4-BE49-F238E27FC236}">
                    <a16:creationId xmlns:a16="http://schemas.microsoft.com/office/drawing/2014/main" id="{0CBE78B4-9F19-4C21-A291-DD44F8192A2A}"/>
                  </a:ext>
                </a:extLst>
              </p:cNvPr>
              <p:cNvSpPr/>
              <p:nvPr/>
            </p:nvSpPr>
            <p:spPr>
              <a:xfrm>
                <a:off x="4928848" y="3357570"/>
                <a:ext cx="214300" cy="214314"/>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60" name="Oval 159">
                <a:extLst>
                  <a:ext uri="{FF2B5EF4-FFF2-40B4-BE49-F238E27FC236}">
                    <a16:creationId xmlns:a16="http://schemas.microsoft.com/office/drawing/2014/main" id="{051F4DE3-7D2C-4440-B48F-7FD0CCF9CC74}"/>
                  </a:ext>
                </a:extLst>
              </p:cNvPr>
              <p:cNvSpPr/>
              <p:nvPr/>
            </p:nvSpPr>
            <p:spPr>
              <a:xfrm>
                <a:off x="4928848" y="3714761"/>
                <a:ext cx="214300" cy="214315"/>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61" name="Oval 160">
                <a:extLst>
                  <a:ext uri="{FF2B5EF4-FFF2-40B4-BE49-F238E27FC236}">
                    <a16:creationId xmlns:a16="http://schemas.microsoft.com/office/drawing/2014/main" id="{D7E2FE81-90AF-4459-9EEA-5138E37DE8E2}"/>
                  </a:ext>
                </a:extLst>
              </p:cNvPr>
              <p:cNvSpPr/>
              <p:nvPr/>
            </p:nvSpPr>
            <p:spPr>
              <a:xfrm>
                <a:off x="4928848" y="4071953"/>
                <a:ext cx="214300" cy="214314"/>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62" name="Oval 161">
                <a:extLst>
                  <a:ext uri="{FF2B5EF4-FFF2-40B4-BE49-F238E27FC236}">
                    <a16:creationId xmlns:a16="http://schemas.microsoft.com/office/drawing/2014/main" id="{F9DE1324-A1FE-4699-9839-3CA5FF64094E}"/>
                  </a:ext>
                </a:extLst>
              </p:cNvPr>
              <p:cNvSpPr/>
              <p:nvPr/>
            </p:nvSpPr>
            <p:spPr>
              <a:xfrm>
                <a:off x="4928848" y="4429144"/>
                <a:ext cx="214300" cy="214315"/>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63" name="Oval 162">
                <a:extLst>
                  <a:ext uri="{FF2B5EF4-FFF2-40B4-BE49-F238E27FC236}">
                    <a16:creationId xmlns:a16="http://schemas.microsoft.com/office/drawing/2014/main" id="{B7EDF3BB-FC80-4939-816C-00FF9F17A076}"/>
                  </a:ext>
                </a:extLst>
              </p:cNvPr>
              <p:cNvSpPr/>
              <p:nvPr/>
            </p:nvSpPr>
            <p:spPr>
              <a:xfrm>
                <a:off x="4928848" y="4786336"/>
                <a:ext cx="214300" cy="214314"/>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64" name="Oval 163">
                <a:extLst>
                  <a:ext uri="{FF2B5EF4-FFF2-40B4-BE49-F238E27FC236}">
                    <a16:creationId xmlns:a16="http://schemas.microsoft.com/office/drawing/2014/main" id="{724830FA-AADC-41E4-822C-AF45EA77BA4A}"/>
                  </a:ext>
                </a:extLst>
              </p:cNvPr>
              <p:cNvSpPr/>
              <p:nvPr/>
            </p:nvSpPr>
            <p:spPr>
              <a:xfrm>
                <a:off x="4928848" y="5143527"/>
                <a:ext cx="214300" cy="214315"/>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65" name="Oval 164">
                <a:extLst>
                  <a:ext uri="{FF2B5EF4-FFF2-40B4-BE49-F238E27FC236}">
                    <a16:creationId xmlns:a16="http://schemas.microsoft.com/office/drawing/2014/main" id="{1FB71BEF-35F0-4658-9EF4-5D628DC43E03}"/>
                  </a:ext>
                </a:extLst>
              </p:cNvPr>
              <p:cNvSpPr/>
              <p:nvPr/>
            </p:nvSpPr>
            <p:spPr>
              <a:xfrm>
                <a:off x="4928848" y="5500719"/>
                <a:ext cx="214300" cy="214314"/>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66" name="Oval 165">
                <a:extLst>
                  <a:ext uri="{FF2B5EF4-FFF2-40B4-BE49-F238E27FC236}">
                    <a16:creationId xmlns:a16="http://schemas.microsoft.com/office/drawing/2014/main" id="{BE9BFEB0-E483-4DC0-BA4F-91B593801309}"/>
                  </a:ext>
                </a:extLst>
              </p:cNvPr>
              <p:cNvSpPr/>
              <p:nvPr/>
            </p:nvSpPr>
            <p:spPr>
              <a:xfrm>
                <a:off x="4928848" y="5857910"/>
                <a:ext cx="214300" cy="214315"/>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cxnSp>
            <p:nvCxnSpPr>
              <p:cNvPr id="167" name="Straight Arrow Connector 166">
                <a:extLst>
                  <a:ext uri="{FF2B5EF4-FFF2-40B4-BE49-F238E27FC236}">
                    <a16:creationId xmlns:a16="http://schemas.microsoft.com/office/drawing/2014/main" id="{0E05954F-BC63-4488-A358-7CAEA9039E75}"/>
                  </a:ext>
                </a:extLst>
              </p:cNvPr>
              <p:cNvCxnSpPr>
                <a:stCxn id="128" idx="6"/>
                <a:endCxn id="154" idx="3"/>
              </p:cNvCxnSpPr>
              <p:nvPr/>
            </p:nvCxnSpPr>
            <p:spPr>
              <a:xfrm flipV="1">
                <a:off x="4357381" y="1754178"/>
                <a:ext cx="603215" cy="282578"/>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68" name="Straight Arrow Connector 167">
                <a:extLst>
                  <a:ext uri="{FF2B5EF4-FFF2-40B4-BE49-F238E27FC236}">
                    <a16:creationId xmlns:a16="http://schemas.microsoft.com/office/drawing/2014/main" id="{2407BF1A-A702-4DA2-9F85-E276F7440C14}"/>
                  </a:ext>
                </a:extLst>
              </p:cNvPr>
              <p:cNvCxnSpPr>
                <a:stCxn id="128" idx="6"/>
                <a:endCxn id="155" idx="2"/>
              </p:cNvCxnSpPr>
              <p:nvPr/>
            </p:nvCxnSpPr>
            <p:spPr>
              <a:xfrm>
                <a:off x="4357381" y="2036756"/>
                <a:ext cx="571467" cy="158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69" name="Straight Arrow Connector 168">
                <a:extLst>
                  <a:ext uri="{FF2B5EF4-FFF2-40B4-BE49-F238E27FC236}">
                    <a16:creationId xmlns:a16="http://schemas.microsoft.com/office/drawing/2014/main" id="{4B315615-FA5C-4EC5-8504-9B9BA4582D35}"/>
                  </a:ext>
                </a:extLst>
              </p:cNvPr>
              <p:cNvCxnSpPr>
                <a:stCxn id="129" idx="6"/>
                <a:endCxn id="156" idx="2"/>
              </p:cNvCxnSpPr>
              <p:nvPr/>
            </p:nvCxnSpPr>
            <p:spPr>
              <a:xfrm>
                <a:off x="4357381" y="2393947"/>
                <a:ext cx="571467"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70" name="Straight Arrow Connector 169">
                <a:extLst>
                  <a:ext uri="{FF2B5EF4-FFF2-40B4-BE49-F238E27FC236}">
                    <a16:creationId xmlns:a16="http://schemas.microsoft.com/office/drawing/2014/main" id="{0E9984D7-9C71-4105-AFEC-FC1F8EEF6378}"/>
                  </a:ext>
                </a:extLst>
              </p:cNvPr>
              <p:cNvCxnSpPr>
                <a:stCxn id="130" idx="6"/>
                <a:endCxn id="157" idx="2"/>
              </p:cNvCxnSpPr>
              <p:nvPr/>
            </p:nvCxnSpPr>
            <p:spPr>
              <a:xfrm>
                <a:off x="4357381" y="2751139"/>
                <a:ext cx="571467" cy="1587"/>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71" name="Straight Arrow Connector 170">
                <a:extLst>
                  <a:ext uri="{FF2B5EF4-FFF2-40B4-BE49-F238E27FC236}">
                    <a16:creationId xmlns:a16="http://schemas.microsoft.com/office/drawing/2014/main" id="{80BB505F-6571-4FE1-BCDF-5C424552A0BD}"/>
                  </a:ext>
                </a:extLst>
              </p:cNvPr>
              <p:cNvCxnSpPr>
                <a:stCxn id="130" idx="6"/>
                <a:endCxn id="158" idx="2"/>
              </p:cNvCxnSpPr>
              <p:nvPr/>
            </p:nvCxnSpPr>
            <p:spPr>
              <a:xfrm>
                <a:off x="4357381" y="2751139"/>
                <a:ext cx="571467" cy="35719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72" name="Straight Arrow Connector 171">
                <a:extLst>
                  <a:ext uri="{FF2B5EF4-FFF2-40B4-BE49-F238E27FC236}">
                    <a16:creationId xmlns:a16="http://schemas.microsoft.com/office/drawing/2014/main" id="{E38F65A5-4DBE-4D4A-A67A-4F599FDBD392}"/>
                  </a:ext>
                </a:extLst>
              </p:cNvPr>
              <p:cNvCxnSpPr>
                <a:stCxn id="132" idx="6"/>
                <a:endCxn id="159" idx="2"/>
              </p:cNvCxnSpPr>
              <p:nvPr/>
            </p:nvCxnSpPr>
            <p:spPr>
              <a:xfrm>
                <a:off x="4357381" y="3465522"/>
                <a:ext cx="571467" cy="158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73" name="Straight Arrow Connector 172">
                <a:extLst>
                  <a:ext uri="{FF2B5EF4-FFF2-40B4-BE49-F238E27FC236}">
                    <a16:creationId xmlns:a16="http://schemas.microsoft.com/office/drawing/2014/main" id="{D6E55679-0492-41CB-B933-B5AB7A2243B3}"/>
                  </a:ext>
                </a:extLst>
              </p:cNvPr>
              <p:cNvCxnSpPr>
                <a:stCxn id="133" idx="6"/>
                <a:endCxn id="160" idx="2"/>
              </p:cNvCxnSpPr>
              <p:nvPr/>
            </p:nvCxnSpPr>
            <p:spPr>
              <a:xfrm>
                <a:off x="4357381" y="3822713"/>
                <a:ext cx="571467" cy="1588"/>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74" name="Straight Arrow Connector 173">
                <a:extLst>
                  <a:ext uri="{FF2B5EF4-FFF2-40B4-BE49-F238E27FC236}">
                    <a16:creationId xmlns:a16="http://schemas.microsoft.com/office/drawing/2014/main" id="{21C6BE49-2398-4801-85C6-7355A06C2CE5}"/>
                  </a:ext>
                </a:extLst>
              </p:cNvPr>
              <p:cNvCxnSpPr>
                <a:stCxn id="134" idx="6"/>
                <a:endCxn id="162" idx="2"/>
              </p:cNvCxnSpPr>
              <p:nvPr/>
            </p:nvCxnSpPr>
            <p:spPr>
              <a:xfrm>
                <a:off x="4357381" y="4179904"/>
                <a:ext cx="571467" cy="35719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75" name="Straight Arrow Connector 174">
                <a:extLst>
                  <a:ext uri="{FF2B5EF4-FFF2-40B4-BE49-F238E27FC236}">
                    <a16:creationId xmlns:a16="http://schemas.microsoft.com/office/drawing/2014/main" id="{341A1409-070D-4CE6-96BD-DBD4E08409D1}"/>
                  </a:ext>
                </a:extLst>
              </p:cNvPr>
              <p:cNvCxnSpPr>
                <a:stCxn id="134" idx="6"/>
                <a:endCxn id="163" idx="2"/>
              </p:cNvCxnSpPr>
              <p:nvPr/>
            </p:nvCxnSpPr>
            <p:spPr>
              <a:xfrm>
                <a:off x="4357381" y="4179904"/>
                <a:ext cx="571467" cy="714383"/>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76" name="Straight Arrow Connector 175">
                <a:extLst>
                  <a:ext uri="{FF2B5EF4-FFF2-40B4-BE49-F238E27FC236}">
                    <a16:creationId xmlns:a16="http://schemas.microsoft.com/office/drawing/2014/main" id="{8D8625F5-4C2B-442B-91A3-89258A6AD1EB}"/>
                  </a:ext>
                </a:extLst>
              </p:cNvPr>
              <p:cNvCxnSpPr>
                <a:stCxn id="133" idx="6"/>
                <a:endCxn id="161" idx="2"/>
              </p:cNvCxnSpPr>
              <p:nvPr/>
            </p:nvCxnSpPr>
            <p:spPr>
              <a:xfrm>
                <a:off x="4357381" y="3822713"/>
                <a:ext cx="571467" cy="357192"/>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77" name="Straight Arrow Connector 176">
                <a:extLst>
                  <a:ext uri="{FF2B5EF4-FFF2-40B4-BE49-F238E27FC236}">
                    <a16:creationId xmlns:a16="http://schemas.microsoft.com/office/drawing/2014/main" id="{B359FAF2-EC0B-43E7-B87D-73F6F4C5B3A8}"/>
                  </a:ext>
                </a:extLst>
              </p:cNvPr>
              <p:cNvCxnSpPr>
                <a:stCxn id="137" idx="6"/>
                <a:endCxn id="164" idx="2"/>
              </p:cNvCxnSpPr>
              <p:nvPr/>
            </p:nvCxnSpPr>
            <p:spPr>
              <a:xfrm>
                <a:off x="4357381" y="5251478"/>
                <a:ext cx="571467"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78" name="Straight Arrow Connector 177">
                <a:extLst>
                  <a:ext uri="{FF2B5EF4-FFF2-40B4-BE49-F238E27FC236}">
                    <a16:creationId xmlns:a16="http://schemas.microsoft.com/office/drawing/2014/main" id="{C39E6A71-5539-4085-98E4-6312A38D9461}"/>
                  </a:ext>
                </a:extLst>
              </p:cNvPr>
              <p:cNvCxnSpPr>
                <a:stCxn id="137" idx="6"/>
                <a:endCxn id="165" idx="2"/>
              </p:cNvCxnSpPr>
              <p:nvPr/>
            </p:nvCxnSpPr>
            <p:spPr>
              <a:xfrm>
                <a:off x="4357381" y="5251478"/>
                <a:ext cx="571467" cy="35719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79" name="Straight Arrow Connector 178">
                <a:extLst>
                  <a:ext uri="{FF2B5EF4-FFF2-40B4-BE49-F238E27FC236}">
                    <a16:creationId xmlns:a16="http://schemas.microsoft.com/office/drawing/2014/main" id="{4CBF8B26-63C2-4BE7-B09A-5737F5677752}"/>
                  </a:ext>
                </a:extLst>
              </p:cNvPr>
              <p:cNvCxnSpPr>
                <a:stCxn id="139" idx="6"/>
                <a:endCxn id="166" idx="2"/>
              </p:cNvCxnSpPr>
              <p:nvPr/>
            </p:nvCxnSpPr>
            <p:spPr>
              <a:xfrm>
                <a:off x="4357381" y="5965861"/>
                <a:ext cx="571467"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grpSp>
          <p:nvGrpSpPr>
            <p:cNvPr id="28682" name="Group 690">
              <a:extLst>
                <a:ext uri="{FF2B5EF4-FFF2-40B4-BE49-F238E27FC236}">
                  <a16:creationId xmlns:a16="http://schemas.microsoft.com/office/drawing/2014/main" id="{C13EB6E6-2DAC-4156-8A62-094D2E3F48E3}"/>
                </a:ext>
              </a:extLst>
            </p:cNvPr>
            <p:cNvGrpSpPr>
              <a:grpSpLocks/>
            </p:cNvGrpSpPr>
            <p:nvPr/>
          </p:nvGrpSpPr>
          <p:grpSpPr bwMode="auto">
            <a:xfrm>
              <a:off x="5572125" y="1571625"/>
              <a:ext cx="857250" cy="4500563"/>
              <a:chOff x="5072066" y="1571612"/>
              <a:chExt cx="857256" cy="4500594"/>
            </a:xfrm>
          </p:grpSpPr>
          <p:sp>
            <p:nvSpPr>
              <p:cNvPr id="181" name="Oval 180">
                <a:extLst>
                  <a:ext uri="{FF2B5EF4-FFF2-40B4-BE49-F238E27FC236}">
                    <a16:creationId xmlns:a16="http://schemas.microsoft.com/office/drawing/2014/main" id="{7E685084-203D-4A4B-86A0-BA949C589049}"/>
                  </a:ext>
                </a:extLst>
              </p:cNvPr>
              <p:cNvSpPr/>
              <p:nvPr/>
            </p:nvSpPr>
            <p:spPr>
              <a:xfrm>
                <a:off x="5714616" y="1571613"/>
                <a:ext cx="214300" cy="214315"/>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82" name="Oval 181">
                <a:extLst>
                  <a:ext uri="{FF2B5EF4-FFF2-40B4-BE49-F238E27FC236}">
                    <a16:creationId xmlns:a16="http://schemas.microsoft.com/office/drawing/2014/main" id="{1CFAADEE-5840-4E1D-94C8-DF83FA591D0B}"/>
                  </a:ext>
                </a:extLst>
              </p:cNvPr>
              <p:cNvSpPr/>
              <p:nvPr/>
            </p:nvSpPr>
            <p:spPr>
              <a:xfrm>
                <a:off x="5714616" y="1928805"/>
                <a:ext cx="214300" cy="214314"/>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83" name="Oval 182">
                <a:extLst>
                  <a:ext uri="{FF2B5EF4-FFF2-40B4-BE49-F238E27FC236}">
                    <a16:creationId xmlns:a16="http://schemas.microsoft.com/office/drawing/2014/main" id="{B9558E8E-4CD3-48C2-8213-C45F4833F96C}"/>
                  </a:ext>
                </a:extLst>
              </p:cNvPr>
              <p:cNvSpPr/>
              <p:nvPr/>
            </p:nvSpPr>
            <p:spPr>
              <a:xfrm>
                <a:off x="5714616" y="2285996"/>
                <a:ext cx="214300" cy="214315"/>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84" name="Oval 183">
                <a:extLst>
                  <a:ext uri="{FF2B5EF4-FFF2-40B4-BE49-F238E27FC236}">
                    <a16:creationId xmlns:a16="http://schemas.microsoft.com/office/drawing/2014/main" id="{45C0C358-824E-477B-86F2-E2B0911DF8EE}"/>
                  </a:ext>
                </a:extLst>
              </p:cNvPr>
              <p:cNvSpPr/>
              <p:nvPr/>
            </p:nvSpPr>
            <p:spPr>
              <a:xfrm>
                <a:off x="5714616" y="2643188"/>
                <a:ext cx="214300" cy="214314"/>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85" name="Oval 184">
                <a:extLst>
                  <a:ext uri="{FF2B5EF4-FFF2-40B4-BE49-F238E27FC236}">
                    <a16:creationId xmlns:a16="http://schemas.microsoft.com/office/drawing/2014/main" id="{5282F4F5-C210-4E14-993E-A40CFA379F7B}"/>
                  </a:ext>
                </a:extLst>
              </p:cNvPr>
              <p:cNvSpPr/>
              <p:nvPr/>
            </p:nvSpPr>
            <p:spPr>
              <a:xfrm>
                <a:off x="5714616" y="3000379"/>
                <a:ext cx="214300" cy="214315"/>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86" name="Oval 185">
                <a:extLst>
                  <a:ext uri="{FF2B5EF4-FFF2-40B4-BE49-F238E27FC236}">
                    <a16:creationId xmlns:a16="http://schemas.microsoft.com/office/drawing/2014/main" id="{DEC05611-3CD3-4A85-B696-F010A042944D}"/>
                  </a:ext>
                </a:extLst>
              </p:cNvPr>
              <p:cNvSpPr/>
              <p:nvPr/>
            </p:nvSpPr>
            <p:spPr>
              <a:xfrm>
                <a:off x="5714616" y="3357570"/>
                <a:ext cx="214300" cy="214314"/>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87" name="Oval 186">
                <a:extLst>
                  <a:ext uri="{FF2B5EF4-FFF2-40B4-BE49-F238E27FC236}">
                    <a16:creationId xmlns:a16="http://schemas.microsoft.com/office/drawing/2014/main" id="{E1A971D2-660B-449A-8493-8BF29354BEED}"/>
                  </a:ext>
                </a:extLst>
              </p:cNvPr>
              <p:cNvSpPr/>
              <p:nvPr/>
            </p:nvSpPr>
            <p:spPr>
              <a:xfrm>
                <a:off x="5714616" y="3714761"/>
                <a:ext cx="214300" cy="214315"/>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88" name="Oval 187">
                <a:extLst>
                  <a:ext uri="{FF2B5EF4-FFF2-40B4-BE49-F238E27FC236}">
                    <a16:creationId xmlns:a16="http://schemas.microsoft.com/office/drawing/2014/main" id="{6797DD45-CD96-43EE-A16F-B6C4BE8F4EF6}"/>
                  </a:ext>
                </a:extLst>
              </p:cNvPr>
              <p:cNvSpPr/>
              <p:nvPr/>
            </p:nvSpPr>
            <p:spPr>
              <a:xfrm>
                <a:off x="5714616" y="4071953"/>
                <a:ext cx="214300" cy="214314"/>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89" name="Oval 188">
                <a:extLst>
                  <a:ext uri="{FF2B5EF4-FFF2-40B4-BE49-F238E27FC236}">
                    <a16:creationId xmlns:a16="http://schemas.microsoft.com/office/drawing/2014/main" id="{0268DCC8-34E8-41A7-85B3-FF9DE7D94D17}"/>
                  </a:ext>
                </a:extLst>
              </p:cNvPr>
              <p:cNvSpPr/>
              <p:nvPr/>
            </p:nvSpPr>
            <p:spPr>
              <a:xfrm>
                <a:off x="5714616" y="4429144"/>
                <a:ext cx="214300" cy="214315"/>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90" name="Oval 189">
                <a:extLst>
                  <a:ext uri="{FF2B5EF4-FFF2-40B4-BE49-F238E27FC236}">
                    <a16:creationId xmlns:a16="http://schemas.microsoft.com/office/drawing/2014/main" id="{CF05FAF4-34A1-4A59-A490-968EEDF94B76}"/>
                  </a:ext>
                </a:extLst>
              </p:cNvPr>
              <p:cNvSpPr/>
              <p:nvPr/>
            </p:nvSpPr>
            <p:spPr>
              <a:xfrm>
                <a:off x="5714616" y="4786336"/>
                <a:ext cx="214300" cy="214314"/>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91" name="Oval 190">
                <a:extLst>
                  <a:ext uri="{FF2B5EF4-FFF2-40B4-BE49-F238E27FC236}">
                    <a16:creationId xmlns:a16="http://schemas.microsoft.com/office/drawing/2014/main" id="{5DDBAABF-59CD-448E-ADB3-155F28AA7248}"/>
                  </a:ext>
                </a:extLst>
              </p:cNvPr>
              <p:cNvSpPr/>
              <p:nvPr/>
            </p:nvSpPr>
            <p:spPr>
              <a:xfrm>
                <a:off x="5714616" y="5143527"/>
                <a:ext cx="214300" cy="214315"/>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92" name="Oval 191">
                <a:extLst>
                  <a:ext uri="{FF2B5EF4-FFF2-40B4-BE49-F238E27FC236}">
                    <a16:creationId xmlns:a16="http://schemas.microsoft.com/office/drawing/2014/main" id="{9EC09613-A69D-4F2A-A63E-6BA168808DF3}"/>
                  </a:ext>
                </a:extLst>
              </p:cNvPr>
              <p:cNvSpPr/>
              <p:nvPr/>
            </p:nvSpPr>
            <p:spPr>
              <a:xfrm>
                <a:off x="5714616" y="5500719"/>
                <a:ext cx="214300" cy="214314"/>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93" name="Oval 192">
                <a:extLst>
                  <a:ext uri="{FF2B5EF4-FFF2-40B4-BE49-F238E27FC236}">
                    <a16:creationId xmlns:a16="http://schemas.microsoft.com/office/drawing/2014/main" id="{B710675B-C291-4AFA-AC36-1E20F8FC6511}"/>
                  </a:ext>
                </a:extLst>
              </p:cNvPr>
              <p:cNvSpPr/>
              <p:nvPr/>
            </p:nvSpPr>
            <p:spPr>
              <a:xfrm>
                <a:off x="5714616" y="5857910"/>
                <a:ext cx="214300" cy="214315"/>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cxnSp>
            <p:nvCxnSpPr>
              <p:cNvPr id="194" name="Straight Arrow Connector 193">
                <a:extLst>
                  <a:ext uri="{FF2B5EF4-FFF2-40B4-BE49-F238E27FC236}">
                    <a16:creationId xmlns:a16="http://schemas.microsoft.com/office/drawing/2014/main" id="{5F48E350-0CF1-4CFD-BA5C-806109745D81}"/>
                  </a:ext>
                </a:extLst>
              </p:cNvPr>
              <p:cNvCxnSpPr>
                <a:stCxn id="154" idx="6"/>
                <a:endCxn id="181" idx="2"/>
              </p:cNvCxnSpPr>
              <p:nvPr/>
            </p:nvCxnSpPr>
            <p:spPr>
              <a:xfrm>
                <a:off x="5071715" y="1679564"/>
                <a:ext cx="642901" cy="1588"/>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95" name="Straight Arrow Connector 194">
                <a:extLst>
                  <a:ext uri="{FF2B5EF4-FFF2-40B4-BE49-F238E27FC236}">
                    <a16:creationId xmlns:a16="http://schemas.microsoft.com/office/drawing/2014/main" id="{90750BF7-840D-422D-BEA4-DF79AC7E789E}"/>
                  </a:ext>
                </a:extLst>
              </p:cNvPr>
              <p:cNvCxnSpPr>
                <a:stCxn id="154" idx="6"/>
                <a:endCxn id="182" idx="2"/>
              </p:cNvCxnSpPr>
              <p:nvPr/>
            </p:nvCxnSpPr>
            <p:spPr>
              <a:xfrm>
                <a:off x="5071715" y="1679564"/>
                <a:ext cx="642901" cy="35719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96" name="Straight Arrow Connector 195">
                <a:extLst>
                  <a:ext uri="{FF2B5EF4-FFF2-40B4-BE49-F238E27FC236}">
                    <a16:creationId xmlns:a16="http://schemas.microsoft.com/office/drawing/2014/main" id="{71C901CC-85FA-4B87-AAF0-493EB4C4FCC3}"/>
                  </a:ext>
                </a:extLst>
              </p:cNvPr>
              <p:cNvCxnSpPr>
                <a:stCxn id="156" idx="6"/>
                <a:endCxn id="183" idx="2"/>
              </p:cNvCxnSpPr>
              <p:nvPr/>
            </p:nvCxnSpPr>
            <p:spPr>
              <a:xfrm>
                <a:off x="5071715" y="2393947"/>
                <a:ext cx="642901"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97" name="Straight Arrow Connector 196">
                <a:extLst>
                  <a:ext uri="{FF2B5EF4-FFF2-40B4-BE49-F238E27FC236}">
                    <a16:creationId xmlns:a16="http://schemas.microsoft.com/office/drawing/2014/main" id="{B71CCF67-A8B0-405A-A087-67A7C332E161}"/>
                  </a:ext>
                </a:extLst>
              </p:cNvPr>
              <p:cNvCxnSpPr>
                <a:stCxn id="157" idx="6"/>
                <a:endCxn id="184" idx="2"/>
              </p:cNvCxnSpPr>
              <p:nvPr/>
            </p:nvCxnSpPr>
            <p:spPr>
              <a:xfrm>
                <a:off x="5071715" y="2751139"/>
                <a:ext cx="642901" cy="158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98" name="Straight Arrow Connector 197">
                <a:extLst>
                  <a:ext uri="{FF2B5EF4-FFF2-40B4-BE49-F238E27FC236}">
                    <a16:creationId xmlns:a16="http://schemas.microsoft.com/office/drawing/2014/main" id="{58F95BB0-7AFA-43F0-AB33-3F797ED81E95}"/>
                  </a:ext>
                </a:extLst>
              </p:cNvPr>
              <p:cNvCxnSpPr>
                <a:stCxn id="157" idx="6"/>
                <a:endCxn id="185" idx="2"/>
              </p:cNvCxnSpPr>
              <p:nvPr/>
            </p:nvCxnSpPr>
            <p:spPr>
              <a:xfrm>
                <a:off x="5071715" y="2751139"/>
                <a:ext cx="642901" cy="357191"/>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99" name="Straight Arrow Connector 198">
                <a:extLst>
                  <a:ext uri="{FF2B5EF4-FFF2-40B4-BE49-F238E27FC236}">
                    <a16:creationId xmlns:a16="http://schemas.microsoft.com/office/drawing/2014/main" id="{9CDD0486-E680-464C-9762-6E4C6048590B}"/>
                  </a:ext>
                </a:extLst>
              </p:cNvPr>
              <p:cNvCxnSpPr>
                <a:stCxn id="159" idx="6"/>
                <a:endCxn id="186" idx="2"/>
              </p:cNvCxnSpPr>
              <p:nvPr/>
            </p:nvCxnSpPr>
            <p:spPr>
              <a:xfrm>
                <a:off x="5071715" y="3465522"/>
                <a:ext cx="642901" cy="158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00" name="Straight Arrow Connector 199">
                <a:extLst>
                  <a:ext uri="{FF2B5EF4-FFF2-40B4-BE49-F238E27FC236}">
                    <a16:creationId xmlns:a16="http://schemas.microsoft.com/office/drawing/2014/main" id="{B90D1F33-5234-40D0-8FD7-6A8FD1E729F6}"/>
                  </a:ext>
                </a:extLst>
              </p:cNvPr>
              <p:cNvCxnSpPr>
                <a:stCxn id="160" idx="6"/>
                <a:endCxn id="187" idx="2"/>
              </p:cNvCxnSpPr>
              <p:nvPr/>
            </p:nvCxnSpPr>
            <p:spPr>
              <a:xfrm>
                <a:off x="5071715" y="3822713"/>
                <a:ext cx="642901" cy="1588"/>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01" name="Straight Arrow Connector 200">
                <a:extLst>
                  <a:ext uri="{FF2B5EF4-FFF2-40B4-BE49-F238E27FC236}">
                    <a16:creationId xmlns:a16="http://schemas.microsoft.com/office/drawing/2014/main" id="{7AE39945-4508-4667-9E03-1B9AAAB19407}"/>
                  </a:ext>
                </a:extLst>
              </p:cNvPr>
              <p:cNvCxnSpPr>
                <a:stCxn id="161" idx="6"/>
                <a:endCxn id="188" idx="2"/>
              </p:cNvCxnSpPr>
              <p:nvPr/>
            </p:nvCxnSpPr>
            <p:spPr>
              <a:xfrm>
                <a:off x="5071715" y="4179904"/>
                <a:ext cx="642901" cy="158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02" name="Straight Arrow Connector 201">
                <a:extLst>
                  <a:ext uri="{FF2B5EF4-FFF2-40B4-BE49-F238E27FC236}">
                    <a16:creationId xmlns:a16="http://schemas.microsoft.com/office/drawing/2014/main" id="{DFBE49C3-C241-4005-9208-7B0D2DF17237}"/>
                  </a:ext>
                </a:extLst>
              </p:cNvPr>
              <p:cNvCxnSpPr>
                <a:stCxn id="161" idx="6"/>
                <a:endCxn id="189" idx="2"/>
              </p:cNvCxnSpPr>
              <p:nvPr/>
            </p:nvCxnSpPr>
            <p:spPr>
              <a:xfrm>
                <a:off x="5071715" y="4179904"/>
                <a:ext cx="642901" cy="357191"/>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03" name="Straight Arrow Connector 202">
                <a:extLst>
                  <a:ext uri="{FF2B5EF4-FFF2-40B4-BE49-F238E27FC236}">
                    <a16:creationId xmlns:a16="http://schemas.microsoft.com/office/drawing/2014/main" id="{5ACAB168-DD9E-44D3-8970-C700511B0A45}"/>
                  </a:ext>
                </a:extLst>
              </p:cNvPr>
              <p:cNvCxnSpPr>
                <a:stCxn id="163" idx="6"/>
                <a:endCxn id="190" idx="2"/>
              </p:cNvCxnSpPr>
              <p:nvPr/>
            </p:nvCxnSpPr>
            <p:spPr>
              <a:xfrm>
                <a:off x="5071715" y="4894287"/>
                <a:ext cx="642901" cy="1587"/>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04" name="Straight Arrow Connector 203">
                <a:extLst>
                  <a:ext uri="{FF2B5EF4-FFF2-40B4-BE49-F238E27FC236}">
                    <a16:creationId xmlns:a16="http://schemas.microsoft.com/office/drawing/2014/main" id="{F4CAAA75-1258-44D2-A899-7E4AF159276A}"/>
                  </a:ext>
                </a:extLst>
              </p:cNvPr>
              <p:cNvCxnSpPr>
                <a:stCxn id="163" idx="6"/>
                <a:endCxn id="191" idx="2"/>
              </p:cNvCxnSpPr>
              <p:nvPr/>
            </p:nvCxnSpPr>
            <p:spPr>
              <a:xfrm>
                <a:off x="5071715" y="4894287"/>
                <a:ext cx="642901" cy="357191"/>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05" name="Straight Arrow Connector 204">
                <a:extLst>
                  <a:ext uri="{FF2B5EF4-FFF2-40B4-BE49-F238E27FC236}">
                    <a16:creationId xmlns:a16="http://schemas.microsoft.com/office/drawing/2014/main" id="{E182D9B3-2373-4013-8121-5C7AB1F39359}"/>
                  </a:ext>
                </a:extLst>
              </p:cNvPr>
              <p:cNvCxnSpPr>
                <a:stCxn id="165" idx="6"/>
                <a:endCxn id="192" idx="2"/>
              </p:cNvCxnSpPr>
              <p:nvPr/>
            </p:nvCxnSpPr>
            <p:spPr>
              <a:xfrm>
                <a:off x="5071715" y="5608670"/>
                <a:ext cx="642901" cy="158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06" name="Straight Arrow Connector 205">
                <a:extLst>
                  <a:ext uri="{FF2B5EF4-FFF2-40B4-BE49-F238E27FC236}">
                    <a16:creationId xmlns:a16="http://schemas.microsoft.com/office/drawing/2014/main" id="{236AA27E-CCA0-43A8-9879-3A66F3B59AA7}"/>
                  </a:ext>
                </a:extLst>
              </p:cNvPr>
              <p:cNvCxnSpPr>
                <a:stCxn id="165" idx="6"/>
                <a:endCxn id="193" idx="2"/>
              </p:cNvCxnSpPr>
              <p:nvPr/>
            </p:nvCxnSpPr>
            <p:spPr>
              <a:xfrm>
                <a:off x="5071715" y="5608670"/>
                <a:ext cx="642901" cy="35719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grpSp>
          <p:nvGrpSpPr>
            <p:cNvPr id="28683" name="Group 691">
              <a:extLst>
                <a:ext uri="{FF2B5EF4-FFF2-40B4-BE49-F238E27FC236}">
                  <a16:creationId xmlns:a16="http://schemas.microsoft.com/office/drawing/2014/main" id="{F361579D-25C0-4292-84BA-C617183E6429}"/>
                </a:ext>
              </a:extLst>
            </p:cNvPr>
            <p:cNvGrpSpPr>
              <a:grpSpLocks/>
            </p:cNvGrpSpPr>
            <p:nvPr/>
          </p:nvGrpSpPr>
          <p:grpSpPr bwMode="auto">
            <a:xfrm>
              <a:off x="6326188" y="1571625"/>
              <a:ext cx="889000" cy="4500563"/>
              <a:chOff x="5826499" y="1571612"/>
              <a:chExt cx="888641" cy="4500594"/>
            </a:xfrm>
          </p:grpSpPr>
          <p:sp>
            <p:nvSpPr>
              <p:cNvPr id="208" name="Oval 207">
                <a:extLst>
                  <a:ext uri="{FF2B5EF4-FFF2-40B4-BE49-F238E27FC236}">
                    <a16:creationId xmlns:a16="http://schemas.microsoft.com/office/drawing/2014/main" id="{9C71CACB-34F2-474F-AEBE-756E47B1AF18}"/>
                  </a:ext>
                </a:extLst>
              </p:cNvPr>
              <p:cNvSpPr/>
              <p:nvPr/>
            </p:nvSpPr>
            <p:spPr>
              <a:xfrm>
                <a:off x="6500470" y="1571613"/>
                <a:ext cx="214213" cy="214315"/>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09" name="Oval 208">
                <a:extLst>
                  <a:ext uri="{FF2B5EF4-FFF2-40B4-BE49-F238E27FC236}">
                    <a16:creationId xmlns:a16="http://schemas.microsoft.com/office/drawing/2014/main" id="{B75C0129-54BC-402A-A184-3AEEE63387A7}"/>
                  </a:ext>
                </a:extLst>
              </p:cNvPr>
              <p:cNvSpPr/>
              <p:nvPr/>
            </p:nvSpPr>
            <p:spPr>
              <a:xfrm>
                <a:off x="6500470" y="1928805"/>
                <a:ext cx="214213" cy="214314"/>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10" name="Oval 209">
                <a:extLst>
                  <a:ext uri="{FF2B5EF4-FFF2-40B4-BE49-F238E27FC236}">
                    <a16:creationId xmlns:a16="http://schemas.microsoft.com/office/drawing/2014/main" id="{0D7E3B9C-8948-45B8-88BE-03DA384ECF1B}"/>
                  </a:ext>
                </a:extLst>
              </p:cNvPr>
              <p:cNvSpPr/>
              <p:nvPr/>
            </p:nvSpPr>
            <p:spPr>
              <a:xfrm>
                <a:off x="6500470" y="2285996"/>
                <a:ext cx="214213" cy="214315"/>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11" name="Oval 210">
                <a:extLst>
                  <a:ext uri="{FF2B5EF4-FFF2-40B4-BE49-F238E27FC236}">
                    <a16:creationId xmlns:a16="http://schemas.microsoft.com/office/drawing/2014/main" id="{6C1D7F3A-0C2D-479E-9470-0DDF6C30CB4A}"/>
                  </a:ext>
                </a:extLst>
              </p:cNvPr>
              <p:cNvSpPr/>
              <p:nvPr/>
            </p:nvSpPr>
            <p:spPr>
              <a:xfrm>
                <a:off x="6500470" y="2643188"/>
                <a:ext cx="214213" cy="214314"/>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12" name="Oval 211">
                <a:extLst>
                  <a:ext uri="{FF2B5EF4-FFF2-40B4-BE49-F238E27FC236}">
                    <a16:creationId xmlns:a16="http://schemas.microsoft.com/office/drawing/2014/main" id="{46403540-903C-437F-A054-F3273E88E1E8}"/>
                  </a:ext>
                </a:extLst>
              </p:cNvPr>
              <p:cNvSpPr/>
              <p:nvPr/>
            </p:nvSpPr>
            <p:spPr>
              <a:xfrm>
                <a:off x="6500470" y="3000379"/>
                <a:ext cx="214213" cy="214315"/>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13" name="Oval 212">
                <a:extLst>
                  <a:ext uri="{FF2B5EF4-FFF2-40B4-BE49-F238E27FC236}">
                    <a16:creationId xmlns:a16="http://schemas.microsoft.com/office/drawing/2014/main" id="{3FE18F80-4598-41FB-B271-490602B5E362}"/>
                  </a:ext>
                </a:extLst>
              </p:cNvPr>
              <p:cNvSpPr/>
              <p:nvPr/>
            </p:nvSpPr>
            <p:spPr>
              <a:xfrm>
                <a:off x="6500470" y="3357570"/>
                <a:ext cx="214213" cy="214314"/>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14" name="Oval 213">
                <a:extLst>
                  <a:ext uri="{FF2B5EF4-FFF2-40B4-BE49-F238E27FC236}">
                    <a16:creationId xmlns:a16="http://schemas.microsoft.com/office/drawing/2014/main" id="{C89F0883-7668-4F21-93CA-AD4884EEFF8C}"/>
                  </a:ext>
                </a:extLst>
              </p:cNvPr>
              <p:cNvSpPr/>
              <p:nvPr/>
            </p:nvSpPr>
            <p:spPr>
              <a:xfrm>
                <a:off x="6500470" y="3714761"/>
                <a:ext cx="214213" cy="214315"/>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15" name="Oval 214">
                <a:extLst>
                  <a:ext uri="{FF2B5EF4-FFF2-40B4-BE49-F238E27FC236}">
                    <a16:creationId xmlns:a16="http://schemas.microsoft.com/office/drawing/2014/main" id="{948DA6BC-8A1B-4011-AF40-935BF28ABCEF}"/>
                  </a:ext>
                </a:extLst>
              </p:cNvPr>
              <p:cNvSpPr/>
              <p:nvPr/>
            </p:nvSpPr>
            <p:spPr>
              <a:xfrm>
                <a:off x="6500470" y="4071953"/>
                <a:ext cx="214213" cy="214314"/>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16" name="Oval 215">
                <a:extLst>
                  <a:ext uri="{FF2B5EF4-FFF2-40B4-BE49-F238E27FC236}">
                    <a16:creationId xmlns:a16="http://schemas.microsoft.com/office/drawing/2014/main" id="{D9E9828C-9833-4F18-B4BA-AFEC715550B2}"/>
                  </a:ext>
                </a:extLst>
              </p:cNvPr>
              <p:cNvSpPr/>
              <p:nvPr/>
            </p:nvSpPr>
            <p:spPr>
              <a:xfrm>
                <a:off x="6500470" y="4429144"/>
                <a:ext cx="214213" cy="214315"/>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17" name="Oval 216">
                <a:extLst>
                  <a:ext uri="{FF2B5EF4-FFF2-40B4-BE49-F238E27FC236}">
                    <a16:creationId xmlns:a16="http://schemas.microsoft.com/office/drawing/2014/main" id="{C866B62F-E958-4607-8258-905091122790}"/>
                  </a:ext>
                </a:extLst>
              </p:cNvPr>
              <p:cNvSpPr/>
              <p:nvPr/>
            </p:nvSpPr>
            <p:spPr>
              <a:xfrm>
                <a:off x="6500470" y="4786336"/>
                <a:ext cx="214213" cy="214314"/>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18" name="Oval 217">
                <a:extLst>
                  <a:ext uri="{FF2B5EF4-FFF2-40B4-BE49-F238E27FC236}">
                    <a16:creationId xmlns:a16="http://schemas.microsoft.com/office/drawing/2014/main" id="{C1843162-C854-42BE-A85F-3021093DB53B}"/>
                  </a:ext>
                </a:extLst>
              </p:cNvPr>
              <p:cNvSpPr/>
              <p:nvPr/>
            </p:nvSpPr>
            <p:spPr>
              <a:xfrm>
                <a:off x="6500470" y="5143527"/>
                <a:ext cx="214213" cy="214315"/>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19" name="Oval 218">
                <a:extLst>
                  <a:ext uri="{FF2B5EF4-FFF2-40B4-BE49-F238E27FC236}">
                    <a16:creationId xmlns:a16="http://schemas.microsoft.com/office/drawing/2014/main" id="{3EB96700-5193-4C9E-B088-E3209FF13B82}"/>
                  </a:ext>
                </a:extLst>
              </p:cNvPr>
              <p:cNvSpPr/>
              <p:nvPr/>
            </p:nvSpPr>
            <p:spPr>
              <a:xfrm>
                <a:off x="6500470" y="5500719"/>
                <a:ext cx="214213" cy="214314"/>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20" name="Oval 219">
                <a:extLst>
                  <a:ext uri="{FF2B5EF4-FFF2-40B4-BE49-F238E27FC236}">
                    <a16:creationId xmlns:a16="http://schemas.microsoft.com/office/drawing/2014/main" id="{1F5D6DC4-D861-4F69-BFD0-593E1E318D52}"/>
                  </a:ext>
                </a:extLst>
              </p:cNvPr>
              <p:cNvSpPr/>
              <p:nvPr/>
            </p:nvSpPr>
            <p:spPr>
              <a:xfrm>
                <a:off x="6500470" y="5857910"/>
                <a:ext cx="214213" cy="214315"/>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cxnSp>
            <p:nvCxnSpPr>
              <p:cNvPr id="221" name="Straight Arrow Connector 220">
                <a:extLst>
                  <a:ext uri="{FF2B5EF4-FFF2-40B4-BE49-F238E27FC236}">
                    <a16:creationId xmlns:a16="http://schemas.microsoft.com/office/drawing/2014/main" id="{F225CEA9-BEF4-4F7B-8F00-D3EEC5765B0F}"/>
                  </a:ext>
                </a:extLst>
              </p:cNvPr>
              <p:cNvCxnSpPr>
                <a:stCxn id="181" idx="6"/>
                <a:endCxn id="208" idx="2"/>
              </p:cNvCxnSpPr>
              <p:nvPr/>
            </p:nvCxnSpPr>
            <p:spPr>
              <a:xfrm>
                <a:off x="5857834" y="1679564"/>
                <a:ext cx="642636" cy="1588"/>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22" name="Straight Arrow Connector 221">
                <a:extLst>
                  <a:ext uri="{FF2B5EF4-FFF2-40B4-BE49-F238E27FC236}">
                    <a16:creationId xmlns:a16="http://schemas.microsoft.com/office/drawing/2014/main" id="{36404A51-3265-4B57-9F7C-E845782BBBE5}"/>
                  </a:ext>
                </a:extLst>
              </p:cNvPr>
              <p:cNvCxnSpPr>
                <a:stCxn id="181" idx="6"/>
                <a:endCxn id="209" idx="2"/>
              </p:cNvCxnSpPr>
              <p:nvPr/>
            </p:nvCxnSpPr>
            <p:spPr>
              <a:xfrm>
                <a:off x="5857834" y="1679564"/>
                <a:ext cx="642636" cy="35719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3" name="Straight Arrow Connector 222">
                <a:extLst>
                  <a:ext uri="{FF2B5EF4-FFF2-40B4-BE49-F238E27FC236}">
                    <a16:creationId xmlns:a16="http://schemas.microsoft.com/office/drawing/2014/main" id="{78BB1353-82E5-4A28-A064-36879908F359}"/>
                  </a:ext>
                </a:extLst>
              </p:cNvPr>
              <p:cNvCxnSpPr>
                <a:stCxn id="181" idx="6"/>
                <a:endCxn id="210" idx="2"/>
              </p:cNvCxnSpPr>
              <p:nvPr/>
            </p:nvCxnSpPr>
            <p:spPr>
              <a:xfrm>
                <a:off x="5857834" y="1679564"/>
                <a:ext cx="642636" cy="714383"/>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24" name="Straight Arrow Connector 223">
                <a:extLst>
                  <a:ext uri="{FF2B5EF4-FFF2-40B4-BE49-F238E27FC236}">
                    <a16:creationId xmlns:a16="http://schemas.microsoft.com/office/drawing/2014/main" id="{234DF9BF-0326-421E-9FF0-3CD055946E80}"/>
                  </a:ext>
                </a:extLst>
              </p:cNvPr>
              <p:cNvCxnSpPr>
                <a:stCxn id="184" idx="6"/>
                <a:endCxn id="211" idx="2"/>
              </p:cNvCxnSpPr>
              <p:nvPr/>
            </p:nvCxnSpPr>
            <p:spPr>
              <a:xfrm>
                <a:off x="5857834" y="2751139"/>
                <a:ext cx="642636" cy="158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5" name="Straight Arrow Connector 224">
                <a:extLst>
                  <a:ext uri="{FF2B5EF4-FFF2-40B4-BE49-F238E27FC236}">
                    <a16:creationId xmlns:a16="http://schemas.microsoft.com/office/drawing/2014/main" id="{B34524A2-3313-4EE4-A3C7-A65263DDD274}"/>
                  </a:ext>
                </a:extLst>
              </p:cNvPr>
              <p:cNvCxnSpPr>
                <a:stCxn id="185" idx="6"/>
                <a:endCxn id="212" idx="2"/>
              </p:cNvCxnSpPr>
              <p:nvPr/>
            </p:nvCxnSpPr>
            <p:spPr>
              <a:xfrm>
                <a:off x="5857834" y="3108330"/>
                <a:ext cx="642636" cy="1588"/>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26" name="Straight Arrow Connector 225">
                <a:extLst>
                  <a:ext uri="{FF2B5EF4-FFF2-40B4-BE49-F238E27FC236}">
                    <a16:creationId xmlns:a16="http://schemas.microsoft.com/office/drawing/2014/main" id="{7F1695F0-7F45-4F16-872A-6E3035F8D85A}"/>
                  </a:ext>
                </a:extLst>
              </p:cNvPr>
              <p:cNvCxnSpPr>
                <a:stCxn id="185" idx="6"/>
                <a:endCxn id="213" idx="2"/>
              </p:cNvCxnSpPr>
              <p:nvPr/>
            </p:nvCxnSpPr>
            <p:spPr>
              <a:xfrm>
                <a:off x="5857834" y="3108330"/>
                <a:ext cx="642636" cy="357192"/>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27" name="Straight Arrow Connector 226">
                <a:extLst>
                  <a:ext uri="{FF2B5EF4-FFF2-40B4-BE49-F238E27FC236}">
                    <a16:creationId xmlns:a16="http://schemas.microsoft.com/office/drawing/2014/main" id="{168A4138-D0FD-468F-B237-151892115822}"/>
                  </a:ext>
                </a:extLst>
              </p:cNvPr>
              <p:cNvCxnSpPr>
                <a:stCxn id="187" idx="6"/>
                <a:endCxn id="214" idx="2"/>
              </p:cNvCxnSpPr>
              <p:nvPr/>
            </p:nvCxnSpPr>
            <p:spPr>
              <a:xfrm>
                <a:off x="5857834" y="3822713"/>
                <a:ext cx="642636" cy="1588"/>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28" name="Straight Arrow Connector 227">
                <a:extLst>
                  <a:ext uri="{FF2B5EF4-FFF2-40B4-BE49-F238E27FC236}">
                    <a16:creationId xmlns:a16="http://schemas.microsoft.com/office/drawing/2014/main" id="{C72508C1-596D-44B4-AB89-8ACAED86F41B}"/>
                  </a:ext>
                </a:extLst>
              </p:cNvPr>
              <p:cNvCxnSpPr>
                <a:stCxn id="187" idx="6"/>
                <a:endCxn id="215" idx="2"/>
              </p:cNvCxnSpPr>
              <p:nvPr/>
            </p:nvCxnSpPr>
            <p:spPr>
              <a:xfrm>
                <a:off x="5857834" y="3822713"/>
                <a:ext cx="642636" cy="35719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9" name="Straight Arrow Connector 228">
                <a:extLst>
                  <a:ext uri="{FF2B5EF4-FFF2-40B4-BE49-F238E27FC236}">
                    <a16:creationId xmlns:a16="http://schemas.microsoft.com/office/drawing/2014/main" id="{5814F912-B4C2-42E4-9BA4-2624D830CB44}"/>
                  </a:ext>
                </a:extLst>
              </p:cNvPr>
              <p:cNvCxnSpPr>
                <a:stCxn id="189" idx="6"/>
                <a:endCxn id="216" idx="2"/>
              </p:cNvCxnSpPr>
              <p:nvPr/>
            </p:nvCxnSpPr>
            <p:spPr>
              <a:xfrm>
                <a:off x="5857834" y="4537095"/>
                <a:ext cx="642636" cy="1588"/>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30" name="Straight Arrow Connector 229">
                <a:extLst>
                  <a:ext uri="{FF2B5EF4-FFF2-40B4-BE49-F238E27FC236}">
                    <a16:creationId xmlns:a16="http://schemas.microsoft.com/office/drawing/2014/main" id="{8A8307CC-93DB-45FB-90D4-03C7804A41BE}"/>
                  </a:ext>
                </a:extLst>
              </p:cNvPr>
              <p:cNvCxnSpPr>
                <a:stCxn id="190" idx="6"/>
                <a:endCxn id="217" idx="2"/>
              </p:cNvCxnSpPr>
              <p:nvPr/>
            </p:nvCxnSpPr>
            <p:spPr>
              <a:xfrm>
                <a:off x="5857834" y="4894287"/>
                <a:ext cx="642636" cy="1587"/>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31" name="Straight Arrow Connector 230">
                <a:extLst>
                  <a:ext uri="{FF2B5EF4-FFF2-40B4-BE49-F238E27FC236}">
                    <a16:creationId xmlns:a16="http://schemas.microsoft.com/office/drawing/2014/main" id="{92666A04-A4D3-4E61-B438-C638E865C7EB}"/>
                  </a:ext>
                </a:extLst>
              </p:cNvPr>
              <p:cNvCxnSpPr>
                <a:stCxn id="190" idx="6"/>
                <a:endCxn id="218" idx="2"/>
              </p:cNvCxnSpPr>
              <p:nvPr/>
            </p:nvCxnSpPr>
            <p:spPr>
              <a:xfrm>
                <a:off x="5857834" y="4894287"/>
                <a:ext cx="642636" cy="35719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32" name="Straight Arrow Connector 231">
                <a:extLst>
                  <a:ext uri="{FF2B5EF4-FFF2-40B4-BE49-F238E27FC236}">
                    <a16:creationId xmlns:a16="http://schemas.microsoft.com/office/drawing/2014/main" id="{F84CFEE3-FA76-43E1-A48B-9D47927FDFDB}"/>
                  </a:ext>
                </a:extLst>
              </p:cNvPr>
              <p:cNvCxnSpPr>
                <a:stCxn id="191" idx="5"/>
                <a:endCxn id="219" idx="2"/>
              </p:cNvCxnSpPr>
              <p:nvPr/>
            </p:nvCxnSpPr>
            <p:spPr>
              <a:xfrm rot="16200000" flipH="1">
                <a:off x="6022790" y="5129401"/>
                <a:ext cx="280990" cy="674371"/>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33" name="Straight Arrow Connector 232">
                <a:extLst>
                  <a:ext uri="{FF2B5EF4-FFF2-40B4-BE49-F238E27FC236}">
                    <a16:creationId xmlns:a16="http://schemas.microsoft.com/office/drawing/2014/main" id="{88D67E11-2B30-4BC7-8896-99CCF04990EC}"/>
                  </a:ext>
                </a:extLst>
              </p:cNvPr>
              <p:cNvCxnSpPr>
                <a:stCxn id="192" idx="6"/>
                <a:endCxn id="220" idx="2"/>
              </p:cNvCxnSpPr>
              <p:nvPr/>
            </p:nvCxnSpPr>
            <p:spPr>
              <a:xfrm>
                <a:off x="5857834" y="5608670"/>
                <a:ext cx="642636" cy="35719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grpSp>
          <p:nvGrpSpPr>
            <p:cNvPr id="28684" name="Group 692">
              <a:extLst>
                <a:ext uri="{FF2B5EF4-FFF2-40B4-BE49-F238E27FC236}">
                  <a16:creationId xmlns:a16="http://schemas.microsoft.com/office/drawing/2014/main" id="{A55A59DE-9004-4A04-9621-07B97605FF81}"/>
                </a:ext>
              </a:extLst>
            </p:cNvPr>
            <p:cNvGrpSpPr>
              <a:grpSpLocks/>
            </p:cNvGrpSpPr>
            <p:nvPr/>
          </p:nvGrpSpPr>
          <p:grpSpPr bwMode="auto">
            <a:xfrm>
              <a:off x="7143750" y="1571625"/>
              <a:ext cx="928688" cy="4500563"/>
              <a:chOff x="6643702" y="1571612"/>
              <a:chExt cx="928694" cy="4500594"/>
            </a:xfrm>
          </p:grpSpPr>
          <p:sp>
            <p:nvSpPr>
              <p:cNvPr id="235" name="Oval 234">
                <a:extLst>
                  <a:ext uri="{FF2B5EF4-FFF2-40B4-BE49-F238E27FC236}">
                    <a16:creationId xmlns:a16="http://schemas.microsoft.com/office/drawing/2014/main" id="{ABC49093-59DB-4376-8C26-2CB7C6F7F88E}"/>
                  </a:ext>
                </a:extLst>
              </p:cNvPr>
              <p:cNvSpPr/>
              <p:nvPr/>
            </p:nvSpPr>
            <p:spPr>
              <a:xfrm>
                <a:off x="7357582" y="1571613"/>
                <a:ext cx="214301" cy="214315"/>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36" name="Oval 235">
                <a:extLst>
                  <a:ext uri="{FF2B5EF4-FFF2-40B4-BE49-F238E27FC236}">
                    <a16:creationId xmlns:a16="http://schemas.microsoft.com/office/drawing/2014/main" id="{BA38348A-C934-4DE5-884A-843FFC7BEE74}"/>
                  </a:ext>
                </a:extLst>
              </p:cNvPr>
              <p:cNvSpPr/>
              <p:nvPr/>
            </p:nvSpPr>
            <p:spPr>
              <a:xfrm>
                <a:off x="7357582" y="1928805"/>
                <a:ext cx="214301" cy="214314"/>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37" name="Oval 236">
                <a:extLst>
                  <a:ext uri="{FF2B5EF4-FFF2-40B4-BE49-F238E27FC236}">
                    <a16:creationId xmlns:a16="http://schemas.microsoft.com/office/drawing/2014/main" id="{1023EDE5-8546-492A-B6BA-FB70ADC2B4B5}"/>
                  </a:ext>
                </a:extLst>
              </p:cNvPr>
              <p:cNvSpPr/>
              <p:nvPr/>
            </p:nvSpPr>
            <p:spPr>
              <a:xfrm>
                <a:off x="7357582" y="2285996"/>
                <a:ext cx="214301" cy="214315"/>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38" name="Oval 237">
                <a:extLst>
                  <a:ext uri="{FF2B5EF4-FFF2-40B4-BE49-F238E27FC236}">
                    <a16:creationId xmlns:a16="http://schemas.microsoft.com/office/drawing/2014/main" id="{32FD5EDA-BB97-47B4-88B5-94C1057ED768}"/>
                  </a:ext>
                </a:extLst>
              </p:cNvPr>
              <p:cNvSpPr/>
              <p:nvPr/>
            </p:nvSpPr>
            <p:spPr>
              <a:xfrm>
                <a:off x="7357582" y="2643188"/>
                <a:ext cx="214301" cy="214314"/>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39" name="Oval 238">
                <a:extLst>
                  <a:ext uri="{FF2B5EF4-FFF2-40B4-BE49-F238E27FC236}">
                    <a16:creationId xmlns:a16="http://schemas.microsoft.com/office/drawing/2014/main" id="{87ECDB44-3CE0-40DA-A752-80B608E0682B}"/>
                  </a:ext>
                </a:extLst>
              </p:cNvPr>
              <p:cNvSpPr/>
              <p:nvPr/>
            </p:nvSpPr>
            <p:spPr>
              <a:xfrm>
                <a:off x="7357582" y="3000379"/>
                <a:ext cx="214301" cy="214315"/>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40" name="Oval 239">
                <a:extLst>
                  <a:ext uri="{FF2B5EF4-FFF2-40B4-BE49-F238E27FC236}">
                    <a16:creationId xmlns:a16="http://schemas.microsoft.com/office/drawing/2014/main" id="{3655284B-0F20-4F33-ACE8-95D1EF5DA668}"/>
                  </a:ext>
                </a:extLst>
              </p:cNvPr>
              <p:cNvSpPr/>
              <p:nvPr/>
            </p:nvSpPr>
            <p:spPr>
              <a:xfrm>
                <a:off x="7357582" y="3357570"/>
                <a:ext cx="214301" cy="214314"/>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41" name="Oval 240">
                <a:extLst>
                  <a:ext uri="{FF2B5EF4-FFF2-40B4-BE49-F238E27FC236}">
                    <a16:creationId xmlns:a16="http://schemas.microsoft.com/office/drawing/2014/main" id="{5C3B38EF-834D-44A9-9BAA-2856D9996359}"/>
                  </a:ext>
                </a:extLst>
              </p:cNvPr>
              <p:cNvSpPr/>
              <p:nvPr/>
            </p:nvSpPr>
            <p:spPr>
              <a:xfrm>
                <a:off x="7357582" y="3714761"/>
                <a:ext cx="214301" cy="214315"/>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42" name="Oval 241">
                <a:extLst>
                  <a:ext uri="{FF2B5EF4-FFF2-40B4-BE49-F238E27FC236}">
                    <a16:creationId xmlns:a16="http://schemas.microsoft.com/office/drawing/2014/main" id="{9301B450-4BB3-4BE3-B0B2-15D2002CA30F}"/>
                  </a:ext>
                </a:extLst>
              </p:cNvPr>
              <p:cNvSpPr/>
              <p:nvPr/>
            </p:nvSpPr>
            <p:spPr>
              <a:xfrm>
                <a:off x="7357582" y="4071953"/>
                <a:ext cx="214301" cy="214314"/>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43" name="Oval 242">
                <a:extLst>
                  <a:ext uri="{FF2B5EF4-FFF2-40B4-BE49-F238E27FC236}">
                    <a16:creationId xmlns:a16="http://schemas.microsoft.com/office/drawing/2014/main" id="{40748DEC-189D-4D9F-92D7-EA55595069AB}"/>
                  </a:ext>
                </a:extLst>
              </p:cNvPr>
              <p:cNvSpPr/>
              <p:nvPr/>
            </p:nvSpPr>
            <p:spPr>
              <a:xfrm>
                <a:off x="7357582" y="4429144"/>
                <a:ext cx="214301" cy="214315"/>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44" name="Oval 243">
                <a:extLst>
                  <a:ext uri="{FF2B5EF4-FFF2-40B4-BE49-F238E27FC236}">
                    <a16:creationId xmlns:a16="http://schemas.microsoft.com/office/drawing/2014/main" id="{F188B97C-8F13-45F5-BC6C-8EE97A716D03}"/>
                  </a:ext>
                </a:extLst>
              </p:cNvPr>
              <p:cNvSpPr/>
              <p:nvPr/>
            </p:nvSpPr>
            <p:spPr>
              <a:xfrm>
                <a:off x="7357582" y="4786336"/>
                <a:ext cx="214301" cy="214314"/>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45" name="Oval 244">
                <a:extLst>
                  <a:ext uri="{FF2B5EF4-FFF2-40B4-BE49-F238E27FC236}">
                    <a16:creationId xmlns:a16="http://schemas.microsoft.com/office/drawing/2014/main" id="{A29A631E-49A9-4F9A-80CD-E1D9E684BC13}"/>
                  </a:ext>
                </a:extLst>
              </p:cNvPr>
              <p:cNvSpPr/>
              <p:nvPr/>
            </p:nvSpPr>
            <p:spPr>
              <a:xfrm>
                <a:off x="7357582" y="5143527"/>
                <a:ext cx="214301" cy="214315"/>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46" name="Oval 245">
                <a:extLst>
                  <a:ext uri="{FF2B5EF4-FFF2-40B4-BE49-F238E27FC236}">
                    <a16:creationId xmlns:a16="http://schemas.microsoft.com/office/drawing/2014/main" id="{1D810F56-F9C8-40C6-9420-023338A5B9D4}"/>
                  </a:ext>
                </a:extLst>
              </p:cNvPr>
              <p:cNvSpPr/>
              <p:nvPr/>
            </p:nvSpPr>
            <p:spPr>
              <a:xfrm>
                <a:off x="7357582" y="5500719"/>
                <a:ext cx="214301" cy="214314"/>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47" name="Oval 246">
                <a:extLst>
                  <a:ext uri="{FF2B5EF4-FFF2-40B4-BE49-F238E27FC236}">
                    <a16:creationId xmlns:a16="http://schemas.microsoft.com/office/drawing/2014/main" id="{2D18A175-DDA1-4C9A-93D2-D43B7A5792D0}"/>
                  </a:ext>
                </a:extLst>
              </p:cNvPr>
              <p:cNvSpPr/>
              <p:nvPr/>
            </p:nvSpPr>
            <p:spPr>
              <a:xfrm>
                <a:off x="7357582" y="5857910"/>
                <a:ext cx="214301" cy="214315"/>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cxnSp>
            <p:nvCxnSpPr>
              <p:cNvPr id="248" name="Straight Arrow Connector 247">
                <a:extLst>
                  <a:ext uri="{FF2B5EF4-FFF2-40B4-BE49-F238E27FC236}">
                    <a16:creationId xmlns:a16="http://schemas.microsoft.com/office/drawing/2014/main" id="{D029923E-A009-4A31-8F0B-D28576A44F48}"/>
                  </a:ext>
                </a:extLst>
              </p:cNvPr>
              <p:cNvCxnSpPr>
                <a:stCxn id="208" idx="6"/>
                <a:endCxn id="235" idx="2"/>
              </p:cNvCxnSpPr>
              <p:nvPr/>
            </p:nvCxnSpPr>
            <p:spPr>
              <a:xfrm>
                <a:off x="6643249" y="1679564"/>
                <a:ext cx="714333" cy="1588"/>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49" name="Straight Arrow Connector 248">
                <a:extLst>
                  <a:ext uri="{FF2B5EF4-FFF2-40B4-BE49-F238E27FC236}">
                    <a16:creationId xmlns:a16="http://schemas.microsoft.com/office/drawing/2014/main" id="{99B64B6F-F03C-49A1-89A1-191A37D02415}"/>
                  </a:ext>
                </a:extLst>
              </p:cNvPr>
              <p:cNvCxnSpPr>
                <a:stCxn id="210" idx="6"/>
                <a:endCxn id="236" idx="2"/>
              </p:cNvCxnSpPr>
              <p:nvPr/>
            </p:nvCxnSpPr>
            <p:spPr>
              <a:xfrm flipV="1">
                <a:off x="6643249" y="2036756"/>
                <a:ext cx="714333" cy="357191"/>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50" name="Straight Arrow Connector 249">
                <a:extLst>
                  <a:ext uri="{FF2B5EF4-FFF2-40B4-BE49-F238E27FC236}">
                    <a16:creationId xmlns:a16="http://schemas.microsoft.com/office/drawing/2014/main" id="{76DB0AFE-BA1A-4395-A2DA-4865761F9AB6}"/>
                  </a:ext>
                </a:extLst>
              </p:cNvPr>
              <p:cNvCxnSpPr>
                <a:stCxn id="210" idx="6"/>
                <a:endCxn id="237" idx="2"/>
              </p:cNvCxnSpPr>
              <p:nvPr/>
            </p:nvCxnSpPr>
            <p:spPr>
              <a:xfrm>
                <a:off x="6643249" y="2393947"/>
                <a:ext cx="714333" cy="1588"/>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51" name="Straight Arrow Connector 250">
                <a:extLst>
                  <a:ext uri="{FF2B5EF4-FFF2-40B4-BE49-F238E27FC236}">
                    <a16:creationId xmlns:a16="http://schemas.microsoft.com/office/drawing/2014/main" id="{345AC044-2A22-4018-87F3-B37FAA2FC197}"/>
                  </a:ext>
                </a:extLst>
              </p:cNvPr>
              <p:cNvCxnSpPr>
                <a:stCxn id="210" idx="6"/>
                <a:endCxn id="238" idx="2"/>
              </p:cNvCxnSpPr>
              <p:nvPr/>
            </p:nvCxnSpPr>
            <p:spPr>
              <a:xfrm>
                <a:off x="6643249" y="2393947"/>
                <a:ext cx="714333" cy="357192"/>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52" name="Straight Arrow Connector 251">
                <a:extLst>
                  <a:ext uri="{FF2B5EF4-FFF2-40B4-BE49-F238E27FC236}">
                    <a16:creationId xmlns:a16="http://schemas.microsoft.com/office/drawing/2014/main" id="{C356B58D-1F0D-4336-99CA-BF393EA1EA01}"/>
                  </a:ext>
                </a:extLst>
              </p:cNvPr>
              <p:cNvCxnSpPr>
                <a:stCxn id="212" idx="6"/>
                <a:endCxn id="239" idx="2"/>
              </p:cNvCxnSpPr>
              <p:nvPr/>
            </p:nvCxnSpPr>
            <p:spPr>
              <a:xfrm>
                <a:off x="6643249" y="3108330"/>
                <a:ext cx="714333" cy="1588"/>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53" name="Straight Arrow Connector 252">
                <a:extLst>
                  <a:ext uri="{FF2B5EF4-FFF2-40B4-BE49-F238E27FC236}">
                    <a16:creationId xmlns:a16="http://schemas.microsoft.com/office/drawing/2014/main" id="{21164B10-794F-4186-8F60-196905D8250C}"/>
                  </a:ext>
                </a:extLst>
              </p:cNvPr>
              <p:cNvCxnSpPr>
                <a:stCxn id="213" idx="6"/>
                <a:endCxn id="240" idx="2"/>
              </p:cNvCxnSpPr>
              <p:nvPr/>
            </p:nvCxnSpPr>
            <p:spPr>
              <a:xfrm>
                <a:off x="6714683" y="3465522"/>
                <a:ext cx="642900" cy="1587"/>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54" name="Straight Arrow Connector 253">
                <a:extLst>
                  <a:ext uri="{FF2B5EF4-FFF2-40B4-BE49-F238E27FC236}">
                    <a16:creationId xmlns:a16="http://schemas.microsoft.com/office/drawing/2014/main" id="{89D368F8-243B-4FA5-9D9C-41DB7365A489}"/>
                  </a:ext>
                </a:extLst>
              </p:cNvPr>
              <p:cNvCxnSpPr>
                <a:stCxn id="214" idx="6"/>
                <a:endCxn id="241" idx="2"/>
              </p:cNvCxnSpPr>
              <p:nvPr/>
            </p:nvCxnSpPr>
            <p:spPr>
              <a:xfrm>
                <a:off x="6643249" y="3822713"/>
                <a:ext cx="714333" cy="1588"/>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55" name="Straight Arrow Connector 254">
                <a:extLst>
                  <a:ext uri="{FF2B5EF4-FFF2-40B4-BE49-F238E27FC236}">
                    <a16:creationId xmlns:a16="http://schemas.microsoft.com/office/drawing/2014/main" id="{D45688AC-4EA8-4CE2-9592-588782DC07AB}"/>
                  </a:ext>
                </a:extLst>
              </p:cNvPr>
              <p:cNvCxnSpPr>
                <a:stCxn id="216" idx="6"/>
                <a:endCxn id="242" idx="2"/>
              </p:cNvCxnSpPr>
              <p:nvPr/>
            </p:nvCxnSpPr>
            <p:spPr>
              <a:xfrm flipV="1">
                <a:off x="6643249" y="4179904"/>
                <a:ext cx="714333" cy="357191"/>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56" name="Straight Arrow Connector 255">
                <a:extLst>
                  <a:ext uri="{FF2B5EF4-FFF2-40B4-BE49-F238E27FC236}">
                    <a16:creationId xmlns:a16="http://schemas.microsoft.com/office/drawing/2014/main" id="{7601A3AA-C33D-45AB-9F57-7B64398C9157}"/>
                  </a:ext>
                </a:extLst>
              </p:cNvPr>
              <p:cNvCxnSpPr>
                <a:stCxn id="216" idx="6"/>
                <a:endCxn id="243" idx="2"/>
              </p:cNvCxnSpPr>
              <p:nvPr/>
            </p:nvCxnSpPr>
            <p:spPr>
              <a:xfrm>
                <a:off x="6643249" y="4537095"/>
                <a:ext cx="714333" cy="1588"/>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57" name="Straight Arrow Connector 256">
                <a:extLst>
                  <a:ext uri="{FF2B5EF4-FFF2-40B4-BE49-F238E27FC236}">
                    <a16:creationId xmlns:a16="http://schemas.microsoft.com/office/drawing/2014/main" id="{408D1309-2048-47F8-AAD7-F426B66D740A}"/>
                  </a:ext>
                </a:extLst>
              </p:cNvPr>
              <p:cNvCxnSpPr>
                <a:stCxn id="217" idx="6"/>
                <a:endCxn id="244" idx="2"/>
              </p:cNvCxnSpPr>
              <p:nvPr/>
            </p:nvCxnSpPr>
            <p:spPr>
              <a:xfrm>
                <a:off x="6643249" y="4894287"/>
                <a:ext cx="714333" cy="1587"/>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58" name="Straight Arrow Connector 257">
                <a:extLst>
                  <a:ext uri="{FF2B5EF4-FFF2-40B4-BE49-F238E27FC236}">
                    <a16:creationId xmlns:a16="http://schemas.microsoft.com/office/drawing/2014/main" id="{7D4349D4-ACED-47AA-9E20-76BD612F18FD}"/>
                  </a:ext>
                </a:extLst>
              </p:cNvPr>
              <p:cNvCxnSpPr>
                <a:stCxn id="219" idx="6"/>
                <a:endCxn id="247" idx="3"/>
              </p:cNvCxnSpPr>
              <p:nvPr/>
            </p:nvCxnSpPr>
            <p:spPr>
              <a:xfrm>
                <a:off x="6643249" y="5608670"/>
                <a:ext cx="746082" cy="431805"/>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59" name="Straight Arrow Connector 258">
                <a:extLst>
                  <a:ext uri="{FF2B5EF4-FFF2-40B4-BE49-F238E27FC236}">
                    <a16:creationId xmlns:a16="http://schemas.microsoft.com/office/drawing/2014/main" id="{628F5E0E-ABA9-4BBE-B350-9B7DE2D9CFF0}"/>
                  </a:ext>
                </a:extLst>
              </p:cNvPr>
              <p:cNvCxnSpPr>
                <a:stCxn id="219" idx="6"/>
                <a:endCxn id="245" idx="2"/>
              </p:cNvCxnSpPr>
              <p:nvPr/>
            </p:nvCxnSpPr>
            <p:spPr>
              <a:xfrm flipV="1">
                <a:off x="6643249" y="5251478"/>
                <a:ext cx="714333" cy="357192"/>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60" name="Straight Arrow Connector 259">
                <a:extLst>
                  <a:ext uri="{FF2B5EF4-FFF2-40B4-BE49-F238E27FC236}">
                    <a16:creationId xmlns:a16="http://schemas.microsoft.com/office/drawing/2014/main" id="{47266D41-EA37-46C5-9B58-C83989FCCD41}"/>
                  </a:ext>
                </a:extLst>
              </p:cNvPr>
              <p:cNvCxnSpPr>
                <a:stCxn id="219" idx="6"/>
                <a:endCxn id="246" idx="2"/>
              </p:cNvCxnSpPr>
              <p:nvPr/>
            </p:nvCxnSpPr>
            <p:spPr>
              <a:xfrm>
                <a:off x="6643249" y="5608670"/>
                <a:ext cx="714333" cy="1587"/>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sp>
          <p:nvSpPr>
            <p:cNvPr id="28685" name="TextBox 368">
              <a:extLst>
                <a:ext uri="{FF2B5EF4-FFF2-40B4-BE49-F238E27FC236}">
                  <a16:creationId xmlns:a16="http://schemas.microsoft.com/office/drawing/2014/main" id="{34F24774-4491-4306-897A-B1D5038FBC5D}"/>
                </a:ext>
              </a:extLst>
            </p:cNvPr>
            <p:cNvSpPr txBox="1">
              <a:spLocks noChangeArrowheads="1"/>
            </p:cNvSpPr>
            <p:nvPr/>
          </p:nvSpPr>
          <p:spPr bwMode="auto">
            <a:xfrm>
              <a:off x="142875" y="3571875"/>
              <a:ext cx="4492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a:t>Ne</a:t>
              </a:r>
            </a:p>
          </p:txBody>
        </p:sp>
        <p:sp>
          <p:nvSpPr>
            <p:cNvPr id="263" name="Left Brace 262">
              <a:extLst>
                <a:ext uri="{FF2B5EF4-FFF2-40B4-BE49-F238E27FC236}">
                  <a16:creationId xmlns:a16="http://schemas.microsoft.com/office/drawing/2014/main" id="{3E7EA81B-C1EF-4243-B40E-43094422CB7A}"/>
                </a:ext>
              </a:extLst>
            </p:cNvPr>
            <p:cNvSpPr/>
            <p:nvPr/>
          </p:nvSpPr>
          <p:spPr>
            <a:xfrm>
              <a:off x="714338" y="1428750"/>
              <a:ext cx="285732" cy="4643457"/>
            </a:xfrm>
            <a:prstGeom prst="leftBrace">
              <a:avLst/>
            </a:prstGeom>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sp>
          <p:nvSpPr>
            <p:cNvPr id="270" name="Right Brace 269">
              <a:extLst>
                <a:ext uri="{FF2B5EF4-FFF2-40B4-BE49-F238E27FC236}">
                  <a16:creationId xmlns:a16="http://schemas.microsoft.com/office/drawing/2014/main" id="{3621E10E-4AD8-4798-9DD9-9F448DB2BEDF}"/>
                </a:ext>
              </a:extLst>
            </p:cNvPr>
            <p:cNvSpPr/>
            <p:nvPr/>
          </p:nvSpPr>
          <p:spPr>
            <a:xfrm>
              <a:off x="8143358" y="1500188"/>
              <a:ext cx="214299" cy="2071695"/>
            </a:xfrm>
            <a:prstGeom prst="rightBrace">
              <a:avLst/>
            </a:prstGeom>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dirty="0"/>
            </a:p>
          </p:txBody>
        </p:sp>
        <p:sp>
          <p:nvSpPr>
            <p:cNvPr id="271" name="Right Brace 270">
              <a:extLst>
                <a:ext uri="{FF2B5EF4-FFF2-40B4-BE49-F238E27FC236}">
                  <a16:creationId xmlns:a16="http://schemas.microsoft.com/office/drawing/2014/main" id="{4638D774-482A-49E5-A6B6-9637395D434C}"/>
                </a:ext>
              </a:extLst>
            </p:cNvPr>
            <p:cNvSpPr/>
            <p:nvPr/>
          </p:nvSpPr>
          <p:spPr>
            <a:xfrm>
              <a:off x="8143358" y="3714759"/>
              <a:ext cx="214299" cy="2428885"/>
            </a:xfrm>
            <a:prstGeom prst="rightBrace">
              <a:avLst/>
            </a:prstGeom>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dirty="0"/>
            </a:p>
          </p:txBody>
        </p:sp>
        <p:sp>
          <p:nvSpPr>
            <p:cNvPr id="28689" name="TextBox 271">
              <a:extLst>
                <a:ext uri="{FF2B5EF4-FFF2-40B4-BE49-F238E27FC236}">
                  <a16:creationId xmlns:a16="http://schemas.microsoft.com/office/drawing/2014/main" id="{1EC4DFFC-874C-4EC2-A975-29A8F4BE7D1C}"/>
                </a:ext>
              </a:extLst>
            </p:cNvPr>
            <p:cNvSpPr txBox="1">
              <a:spLocks noChangeArrowheads="1"/>
            </p:cNvSpPr>
            <p:nvPr/>
          </p:nvSpPr>
          <p:spPr bwMode="auto">
            <a:xfrm>
              <a:off x="8294329" y="2357430"/>
              <a:ext cx="92845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a:latin typeface="Arial" panose="020B0604020202020204" pitchFamily="34" charset="0"/>
                </a:rPr>
                <a:t>Deme1</a:t>
              </a:r>
            </a:p>
          </p:txBody>
        </p:sp>
        <p:sp>
          <p:nvSpPr>
            <p:cNvPr id="28690" name="TextBox 272">
              <a:extLst>
                <a:ext uri="{FF2B5EF4-FFF2-40B4-BE49-F238E27FC236}">
                  <a16:creationId xmlns:a16="http://schemas.microsoft.com/office/drawing/2014/main" id="{8F901400-4EA8-430B-8280-E561258B1DD3}"/>
                </a:ext>
              </a:extLst>
            </p:cNvPr>
            <p:cNvSpPr txBox="1">
              <a:spLocks noChangeArrowheads="1"/>
            </p:cNvSpPr>
            <p:nvPr/>
          </p:nvSpPr>
          <p:spPr bwMode="auto">
            <a:xfrm>
              <a:off x="8286776" y="4702742"/>
              <a:ext cx="92845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a:latin typeface="Arial" panose="020B0604020202020204" pitchFamily="34" charset="0"/>
                </a:rPr>
                <a:t>Deme2</a:t>
              </a:r>
            </a:p>
          </p:txBody>
        </p:sp>
        <p:grpSp>
          <p:nvGrpSpPr>
            <p:cNvPr id="28691" name="Group 631">
              <a:extLst>
                <a:ext uri="{FF2B5EF4-FFF2-40B4-BE49-F238E27FC236}">
                  <a16:creationId xmlns:a16="http://schemas.microsoft.com/office/drawing/2014/main" id="{2489D448-9E98-4FD7-8AC5-88E060363BA7}"/>
                </a:ext>
              </a:extLst>
            </p:cNvPr>
            <p:cNvGrpSpPr>
              <a:grpSpLocks/>
            </p:cNvGrpSpPr>
            <p:nvPr/>
          </p:nvGrpSpPr>
          <p:grpSpPr bwMode="auto">
            <a:xfrm>
              <a:off x="1071563" y="2286000"/>
              <a:ext cx="214312" cy="2000249"/>
              <a:chOff x="571472" y="2285992"/>
              <a:chExt cx="214314" cy="2000263"/>
            </a:xfrm>
          </p:grpSpPr>
          <p:sp>
            <p:nvSpPr>
              <p:cNvPr id="277" name="Oval 276">
                <a:extLst>
                  <a:ext uri="{FF2B5EF4-FFF2-40B4-BE49-F238E27FC236}">
                    <a16:creationId xmlns:a16="http://schemas.microsoft.com/office/drawing/2014/main" id="{964D65EE-DBE8-4E7F-AEB0-9C3A8CD7F596}"/>
                  </a:ext>
                </a:extLst>
              </p:cNvPr>
              <p:cNvSpPr/>
              <p:nvPr/>
            </p:nvSpPr>
            <p:spPr>
              <a:xfrm>
                <a:off x="571412" y="2285995"/>
                <a:ext cx="214300" cy="214315"/>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78" name="Oval 277">
                <a:extLst>
                  <a:ext uri="{FF2B5EF4-FFF2-40B4-BE49-F238E27FC236}">
                    <a16:creationId xmlns:a16="http://schemas.microsoft.com/office/drawing/2014/main" id="{7B4971D6-F777-4419-87C9-CBBA8A954639}"/>
                  </a:ext>
                </a:extLst>
              </p:cNvPr>
              <p:cNvSpPr/>
              <p:nvPr/>
            </p:nvSpPr>
            <p:spPr>
              <a:xfrm>
                <a:off x="571412" y="2643187"/>
                <a:ext cx="214300" cy="214314"/>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79" name="Oval 278">
                <a:extLst>
                  <a:ext uri="{FF2B5EF4-FFF2-40B4-BE49-F238E27FC236}">
                    <a16:creationId xmlns:a16="http://schemas.microsoft.com/office/drawing/2014/main" id="{0A9D8C2A-735C-430A-976A-791C2C91D6D3}"/>
                  </a:ext>
                </a:extLst>
              </p:cNvPr>
              <p:cNvSpPr/>
              <p:nvPr/>
            </p:nvSpPr>
            <p:spPr>
              <a:xfrm>
                <a:off x="571412" y="3000378"/>
                <a:ext cx="214300" cy="214315"/>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80" name="Oval 279">
                <a:extLst>
                  <a:ext uri="{FF2B5EF4-FFF2-40B4-BE49-F238E27FC236}">
                    <a16:creationId xmlns:a16="http://schemas.microsoft.com/office/drawing/2014/main" id="{91EC6F8E-2E57-4B90-8305-475A6C816F30}"/>
                  </a:ext>
                </a:extLst>
              </p:cNvPr>
              <p:cNvSpPr/>
              <p:nvPr/>
            </p:nvSpPr>
            <p:spPr>
              <a:xfrm>
                <a:off x="571412" y="3357570"/>
                <a:ext cx="214300" cy="214314"/>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81" name="Oval 280">
                <a:extLst>
                  <a:ext uri="{FF2B5EF4-FFF2-40B4-BE49-F238E27FC236}">
                    <a16:creationId xmlns:a16="http://schemas.microsoft.com/office/drawing/2014/main" id="{92A37DA6-A353-4D2E-9E56-3C1FCA897D94}"/>
                  </a:ext>
                </a:extLst>
              </p:cNvPr>
              <p:cNvSpPr/>
              <p:nvPr/>
            </p:nvSpPr>
            <p:spPr>
              <a:xfrm>
                <a:off x="571412" y="3714761"/>
                <a:ext cx="214300" cy="214315"/>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82" name="Oval 281">
                <a:extLst>
                  <a:ext uri="{FF2B5EF4-FFF2-40B4-BE49-F238E27FC236}">
                    <a16:creationId xmlns:a16="http://schemas.microsoft.com/office/drawing/2014/main" id="{6C3C06FF-E9CB-4D87-83E0-EB654211212D}"/>
                  </a:ext>
                </a:extLst>
              </p:cNvPr>
              <p:cNvSpPr/>
              <p:nvPr/>
            </p:nvSpPr>
            <p:spPr>
              <a:xfrm>
                <a:off x="571412" y="4071953"/>
                <a:ext cx="214300" cy="214314"/>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grpSp>
          <p:nvGrpSpPr>
            <p:cNvPr id="12" name="Group 632">
              <a:extLst>
                <a:ext uri="{FF2B5EF4-FFF2-40B4-BE49-F238E27FC236}">
                  <a16:creationId xmlns:a16="http://schemas.microsoft.com/office/drawing/2014/main" id="{2918623D-D07E-4012-B724-FBF0762B85AA}"/>
                </a:ext>
              </a:extLst>
            </p:cNvPr>
            <p:cNvGrpSpPr>
              <a:grpSpLocks/>
            </p:cNvGrpSpPr>
            <p:nvPr/>
          </p:nvGrpSpPr>
          <p:grpSpPr bwMode="auto">
            <a:xfrm>
              <a:off x="1214438" y="2286001"/>
              <a:ext cx="785812" cy="3786188"/>
              <a:chOff x="714698" y="2285992"/>
              <a:chExt cx="785468" cy="3786214"/>
            </a:xfrm>
            <a:solidFill>
              <a:schemeClr val="accent6"/>
            </a:solidFill>
          </p:grpSpPr>
          <p:sp>
            <p:nvSpPr>
              <p:cNvPr id="284" name="Oval 283">
                <a:extLst>
                  <a:ext uri="{FF2B5EF4-FFF2-40B4-BE49-F238E27FC236}">
                    <a16:creationId xmlns:a16="http://schemas.microsoft.com/office/drawing/2014/main" id="{C88C7F13-8E1D-4F3E-BE9B-CF451A2E8379}"/>
                  </a:ext>
                </a:extLst>
              </p:cNvPr>
              <p:cNvSpPr/>
              <p:nvPr/>
            </p:nvSpPr>
            <p:spPr>
              <a:xfrm>
                <a:off x="1285948" y="2285992"/>
                <a:ext cx="214218" cy="21431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85" name="Oval 284">
                <a:extLst>
                  <a:ext uri="{FF2B5EF4-FFF2-40B4-BE49-F238E27FC236}">
                    <a16:creationId xmlns:a16="http://schemas.microsoft.com/office/drawing/2014/main" id="{AE20EE33-9DA0-40CE-837E-72A924A13EDA}"/>
                  </a:ext>
                </a:extLst>
              </p:cNvPr>
              <p:cNvSpPr/>
              <p:nvPr/>
            </p:nvSpPr>
            <p:spPr>
              <a:xfrm>
                <a:off x="1285948" y="2643182"/>
                <a:ext cx="214218" cy="2143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86" name="Oval 285">
                <a:extLst>
                  <a:ext uri="{FF2B5EF4-FFF2-40B4-BE49-F238E27FC236}">
                    <a16:creationId xmlns:a16="http://schemas.microsoft.com/office/drawing/2014/main" id="{119BACBE-9F40-4ED8-A610-99C4B9B8ABFC}"/>
                  </a:ext>
                </a:extLst>
              </p:cNvPr>
              <p:cNvSpPr/>
              <p:nvPr/>
            </p:nvSpPr>
            <p:spPr>
              <a:xfrm>
                <a:off x="1285948" y="3000372"/>
                <a:ext cx="214218" cy="21431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87" name="Oval 286">
                <a:extLst>
                  <a:ext uri="{FF2B5EF4-FFF2-40B4-BE49-F238E27FC236}">
                    <a16:creationId xmlns:a16="http://schemas.microsoft.com/office/drawing/2014/main" id="{66EFD478-FFE5-4B26-98CF-9CD7D3F2072D}"/>
                  </a:ext>
                </a:extLst>
              </p:cNvPr>
              <p:cNvSpPr/>
              <p:nvPr/>
            </p:nvSpPr>
            <p:spPr>
              <a:xfrm>
                <a:off x="1285948" y="3357562"/>
                <a:ext cx="214218" cy="2143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88" name="Oval 287">
                <a:extLst>
                  <a:ext uri="{FF2B5EF4-FFF2-40B4-BE49-F238E27FC236}">
                    <a16:creationId xmlns:a16="http://schemas.microsoft.com/office/drawing/2014/main" id="{6A9AD597-C92A-440D-9085-2FA3BA46A8F4}"/>
                  </a:ext>
                </a:extLst>
              </p:cNvPr>
              <p:cNvSpPr/>
              <p:nvPr/>
            </p:nvSpPr>
            <p:spPr>
              <a:xfrm>
                <a:off x="1285948" y="3714752"/>
                <a:ext cx="214218" cy="21431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89" name="Oval 288">
                <a:extLst>
                  <a:ext uri="{FF2B5EF4-FFF2-40B4-BE49-F238E27FC236}">
                    <a16:creationId xmlns:a16="http://schemas.microsoft.com/office/drawing/2014/main" id="{DE817E56-4486-401E-B701-3DCCAB627312}"/>
                  </a:ext>
                </a:extLst>
              </p:cNvPr>
              <p:cNvSpPr/>
              <p:nvPr/>
            </p:nvSpPr>
            <p:spPr>
              <a:xfrm>
                <a:off x="1285948" y="4071942"/>
                <a:ext cx="214218" cy="2143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90" name="Oval 289">
                <a:extLst>
                  <a:ext uri="{FF2B5EF4-FFF2-40B4-BE49-F238E27FC236}">
                    <a16:creationId xmlns:a16="http://schemas.microsoft.com/office/drawing/2014/main" id="{02540B4A-4D18-4704-8364-A0D1E83E68F9}"/>
                  </a:ext>
                </a:extLst>
              </p:cNvPr>
              <p:cNvSpPr/>
              <p:nvPr/>
            </p:nvSpPr>
            <p:spPr>
              <a:xfrm>
                <a:off x="1285948" y="4786322"/>
                <a:ext cx="214218" cy="2143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91" name="Oval 290">
                <a:extLst>
                  <a:ext uri="{FF2B5EF4-FFF2-40B4-BE49-F238E27FC236}">
                    <a16:creationId xmlns:a16="http://schemas.microsoft.com/office/drawing/2014/main" id="{B31B411B-225D-430F-ACD5-F9B25650B855}"/>
                  </a:ext>
                </a:extLst>
              </p:cNvPr>
              <p:cNvSpPr/>
              <p:nvPr/>
            </p:nvSpPr>
            <p:spPr>
              <a:xfrm>
                <a:off x="1285948" y="5143512"/>
                <a:ext cx="214218" cy="21431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92" name="Oval 291">
                <a:extLst>
                  <a:ext uri="{FF2B5EF4-FFF2-40B4-BE49-F238E27FC236}">
                    <a16:creationId xmlns:a16="http://schemas.microsoft.com/office/drawing/2014/main" id="{4BEA85FC-C595-4238-9107-ADC148997F65}"/>
                  </a:ext>
                </a:extLst>
              </p:cNvPr>
              <p:cNvSpPr/>
              <p:nvPr/>
            </p:nvSpPr>
            <p:spPr>
              <a:xfrm>
                <a:off x="1285948" y="5500702"/>
                <a:ext cx="214218" cy="2143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93" name="Oval 292">
                <a:extLst>
                  <a:ext uri="{FF2B5EF4-FFF2-40B4-BE49-F238E27FC236}">
                    <a16:creationId xmlns:a16="http://schemas.microsoft.com/office/drawing/2014/main" id="{4A9B800F-731D-465D-B68A-3BE5CBFD59AE}"/>
                  </a:ext>
                </a:extLst>
              </p:cNvPr>
              <p:cNvSpPr/>
              <p:nvPr/>
            </p:nvSpPr>
            <p:spPr>
              <a:xfrm>
                <a:off x="1285948" y="5857892"/>
                <a:ext cx="214218" cy="21431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cxnSp>
            <p:nvCxnSpPr>
              <p:cNvPr id="294" name="Straight Arrow Connector 293">
                <a:extLst>
                  <a:ext uri="{FF2B5EF4-FFF2-40B4-BE49-F238E27FC236}">
                    <a16:creationId xmlns:a16="http://schemas.microsoft.com/office/drawing/2014/main" id="{621B3BFA-22D9-4F31-AADB-A37B80246C43}"/>
                  </a:ext>
                </a:extLst>
              </p:cNvPr>
              <p:cNvCxnSpPr>
                <a:stCxn id="278" idx="6"/>
                <a:endCxn id="284" idx="3"/>
              </p:cNvCxnSpPr>
              <p:nvPr/>
            </p:nvCxnSpPr>
            <p:spPr>
              <a:xfrm flipV="1">
                <a:off x="786104" y="2468921"/>
                <a:ext cx="531215" cy="281418"/>
              </a:xfrm>
              <a:prstGeom prst="straightConnector1">
                <a:avLst/>
              </a:prstGeom>
              <a:grpFill/>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95" name="Straight Arrow Connector 294">
                <a:extLst>
                  <a:ext uri="{FF2B5EF4-FFF2-40B4-BE49-F238E27FC236}">
                    <a16:creationId xmlns:a16="http://schemas.microsoft.com/office/drawing/2014/main" id="{4EEEAFF0-3A93-46FB-BCE1-D354687D6D83}"/>
                  </a:ext>
                </a:extLst>
              </p:cNvPr>
              <p:cNvCxnSpPr>
                <a:stCxn id="278" idx="6"/>
                <a:endCxn id="285" idx="2"/>
              </p:cNvCxnSpPr>
              <p:nvPr/>
            </p:nvCxnSpPr>
            <p:spPr>
              <a:xfrm>
                <a:off x="714698" y="2751133"/>
                <a:ext cx="571250" cy="1587"/>
              </a:xfrm>
              <a:prstGeom prst="straightConnector1">
                <a:avLst/>
              </a:prstGeom>
              <a:grpFill/>
              <a:ln>
                <a:solidFill>
                  <a:schemeClr val="accent1">
                    <a:shade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96" name="Straight Arrow Connector 295">
                <a:extLst>
                  <a:ext uri="{FF2B5EF4-FFF2-40B4-BE49-F238E27FC236}">
                    <a16:creationId xmlns:a16="http://schemas.microsoft.com/office/drawing/2014/main" id="{07A6679D-750E-44E9-A7DF-0B8531EA3BCA}"/>
                  </a:ext>
                </a:extLst>
              </p:cNvPr>
              <p:cNvCxnSpPr>
                <a:stCxn id="278" idx="6"/>
                <a:endCxn id="286" idx="2"/>
              </p:cNvCxnSpPr>
              <p:nvPr/>
            </p:nvCxnSpPr>
            <p:spPr>
              <a:xfrm>
                <a:off x="714698" y="2751133"/>
                <a:ext cx="571250" cy="357189"/>
              </a:xfrm>
              <a:prstGeom prst="straightConnector1">
                <a:avLst/>
              </a:prstGeom>
              <a:grpFill/>
              <a:ln>
                <a:solidFill>
                  <a:schemeClr val="accent1">
                    <a:shade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97" name="Straight Arrow Connector 296">
                <a:extLst>
                  <a:ext uri="{FF2B5EF4-FFF2-40B4-BE49-F238E27FC236}">
                    <a16:creationId xmlns:a16="http://schemas.microsoft.com/office/drawing/2014/main" id="{3FA3AEE3-ABB5-4539-B8FC-FC84F539D148}"/>
                  </a:ext>
                </a:extLst>
              </p:cNvPr>
              <p:cNvCxnSpPr>
                <a:stCxn id="279" idx="6"/>
                <a:endCxn id="287" idx="1"/>
              </p:cNvCxnSpPr>
              <p:nvPr/>
            </p:nvCxnSpPr>
            <p:spPr>
              <a:xfrm>
                <a:off x="786104" y="3107530"/>
                <a:ext cx="531215" cy="281418"/>
              </a:xfrm>
              <a:prstGeom prst="straightConnector1">
                <a:avLst/>
              </a:prstGeom>
              <a:grpFill/>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98" name="Straight Arrow Connector 297">
                <a:extLst>
                  <a:ext uri="{FF2B5EF4-FFF2-40B4-BE49-F238E27FC236}">
                    <a16:creationId xmlns:a16="http://schemas.microsoft.com/office/drawing/2014/main" id="{19F757E0-2331-458A-AEB0-610954399ABF}"/>
                  </a:ext>
                </a:extLst>
              </p:cNvPr>
              <p:cNvCxnSpPr>
                <a:stCxn id="281" idx="6"/>
                <a:endCxn id="288" idx="2"/>
              </p:cNvCxnSpPr>
              <p:nvPr/>
            </p:nvCxnSpPr>
            <p:spPr>
              <a:xfrm>
                <a:off x="714698" y="3822703"/>
                <a:ext cx="571250" cy="1588"/>
              </a:xfrm>
              <a:prstGeom prst="straightConnector1">
                <a:avLst/>
              </a:prstGeom>
              <a:grpFill/>
              <a:ln>
                <a:solidFill>
                  <a:schemeClr val="accent1">
                    <a:shade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99" name="Straight Arrow Connector 298">
                <a:extLst>
                  <a:ext uri="{FF2B5EF4-FFF2-40B4-BE49-F238E27FC236}">
                    <a16:creationId xmlns:a16="http://schemas.microsoft.com/office/drawing/2014/main" id="{4E299FAB-147B-46D2-9245-FEE87BC245B1}"/>
                  </a:ext>
                </a:extLst>
              </p:cNvPr>
              <p:cNvCxnSpPr>
                <a:stCxn id="281" idx="6"/>
                <a:endCxn id="289" idx="2"/>
              </p:cNvCxnSpPr>
              <p:nvPr/>
            </p:nvCxnSpPr>
            <p:spPr>
              <a:xfrm>
                <a:off x="786104" y="3821909"/>
                <a:ext cx="499844" cy="357189"/>
              </a:xfrm>
              <a:prstGeom prst="straightConnector1">
                <a:avLst/>
              </a:prstGeom>
              <a:grpFill/>
              <a:ln>
                <a:solidFill>
                  <a:schemeClr val="accent1">
                    <a:shade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300" name="Straight Arrow Connector 299">
                <a:extLst>
                  <a:ext uri="{FF2B5EF4-FFF2-40B4-BE49-F238E27FC236}">
                    <a16:creationId xmlns:a16="http://schemas.microsoft.com/office/drawing/2014/main" id="{239FCB7F-4009-4620-85EC-DC7BD6F29892}"/>
                  </a:ext>
                </a:extLst>
              </p:cNvPr>
              <p:cNvCxnSpPr>
                <a:stCxn id="281" idx="6"/>
                <a:endCxn id="290" idx="2"/>
              </p:cNvCxnSpPr>
              <p:nvPr/>
            </p:nvCxnSpPr>
            <p:spPr>
              <a:xfrm>
                <a:off x="786104" y="3821909"/>
                <a:ext cx="499844" cy="1071569"/>
              </a:xfrm>
              <a:prstGeom prst="straightConnector1">
                <a:avLst/>
              </a:prstGeom>
              <a:grpFill/>
              <a:ln>
                <a:solidFill>
                  <a:schemeClr val="accent1">
                    <a:shade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301" name="Straight Arrow Connector 300">
                <a:extLst>
                  <a:ext uri="{FF2B5EF4-FFF2-40B4-BE49-F238E27FC236}">
                    <a16:creationId xmlns:a16="http://schemas.microsoft.com/office/drawing/2014/main" id="{640F237E-DBEA-4CB3-B168-1B4A6726BB2E}"/>
                  </a:ext>
                </a:extLst>
              </p:cNvPr>
              <p:cNvCxnSpPr>
                <a:stCxn id="282" idx="5"/>
                <a:endCxn id="291" idx="2"/>
              </p:cNvCxnSpPr>
              <p:nvPr/>
            </p:nvCxnSpPr>
            <p:spPr>
              <a:xfrm rot="16200000" flipH="1">
                <a:off x="522441" y="4487161"/>
                <a:ext cx="995799" cy="531215"/>
              </a:xfrm>
              <a:prstGeom prst="straightConnector1">
                <a:avLst/>
              </a:prstGeom>
              <a:grpFill/>
              <a:ln>
                <a:solidFill>
                  <a:schemeClr val="accent1">
                    <a:shade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303" name="Straight Arrow Connector 302">
                <a:extLst>
                  <a:ext uri="{FF2B5EF4-FFF2-40B4-BE49-F238E27FC236}">
                    <a16:creationId xmlns:a16="http://schemas.microsoft.com/office/drawing/2014/main" id="{35C2AADC-A938-4F63-801F-F035636CF0F1}"/>
                  </a:ext>
                </a:extLst>
              </p:cNvPr>
              <p:cNvCxnSpPr>
                <a:stCxn id="282" idx="5"/>
                <a:endCxn id="292" idx="2"/>
              </p:cNvCxnSpPr>
              <p:nvPr/>
            </p:nvCxnSpPr>
            <p:spPr>
              <a:xfrm rot="16200000" flipH="1">
                <a:off x="343846" y="4665755"/>
                <a:ext cx="1352988" cy="531215"/>
              </a:xfrm>
              <a:prstGeom prst="straightConnector1">
                <a:avLst/>
              </a:prstGeom>
              <a:grpFill/>
              <a:ln>
                <a:solidFill>
                  <a:schemeClr val="accent1">
                    <a:shade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305" name="Straight Arrow Connector 304">
                <a:extLst>
                  <a:ext uri="{FF2B5EF4-FFF2-40B4-BE49-F238E27FC236}">
                    <a16:creationId xmlns:a16="http://schemas.microsoft.com/office/drawing/2014/main" id="{69E7AF95-375C-4DBA-8E75-77F6E81D1838}"/>
                  </a:ext>
                </a:extLst>
              </p:cNvPr>
              <p:cNvCxnSpPr>
                <a:stCxn id="282" idx="5"/>
                <a:endCxn id="293" idx="2"/>
              </p:cNvCxnSpPr>
              <p:nvPr/>
            </p:nvCxnSpPr>
            <p:spPr>
              <a:xfrm rot="16200000" flipH="1">
                <a:off x="165251" y="4844351"/>
                <a:ext cx="1710179" cy="531215"/>
              </a:xfrm>
              <a:prstGeom prst="straightConnector1">
                <a:avLst/>
              </a:prstGeom>
              <a:grpFill/>
              <a:ln>
                <a:solidFill>
                  <a:schemeClr val="accent1">
                    <a:shade val="50000"/>
                  </a:schemeClr>
                </a:solidFill>
                <a:tailEnd type="arrow"/>
              </a:ln>
            </p:spPr>
            <p:style>
              <a:lnRef idx="1">
                <a:schemeClr val="accent1"/>
              </a:lnRef>
              <a:fillRef idx="0">
                <a:schemeClr val="accent1"/>
              </a:fillRef>
              <a:effectRef idx="0">
                <a:schemeClr val="accent1"/>
              </a:effectRef>
              <a:fontRef idx="minor">
                <a:schemeClr val="tx1"/>
              </a:fontRef>
            </p:style>
          </p:cxnSp>
        </p:grpSp>
      </p:grpSp>
      <p:sp>
        <p:nvSpPr>
          <p:cNvPr id="275" name="Rectangular Callout 274">
            <a:extLst>
              <a:ext uri="{FF2B5EF4-FFF2-40B4-BE49-F238E27FC236}">
                <a16:creationId xmlns:a16="http://schemas.microsoft.com/office/drawing/2014/main" id="{7FBE838F-DB66-4A59-8699-7422B323022B}"/>
              </a:ext>
            </a:extLst>
          </p:cNvPr>
          <p:cNvSpPr/>
          <p:nvPr/>
        </p:nvSpPr>
        <p:spPr>
          <a:xfrm>
            <a:off x="4238627" y="5286377"/>
            <a:ext cx="1928813" cy="1071563"/>
          </a:xfrm>
          <a:prstGeom prst="wedgeRectCallout">
            <a:avLst>
              <a:gd name="adj1" fmla="val 26151"/>
              <a:gd name="adj2" fmla="val -175422"/>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Share the same genetic diversity within demes</a:t>
            </a:r>
          </a:p>
        </p:txBody>
      </p:sp>
      <p:sp>
        <p:nvSpPr>
          <p:cNvPr id="261" name="CuadroTexto 2"/>
          <p:cNvSpPr txBox="1">
            <a:spLocks noGrp="1"/>
          </p:cNvSpPr>
          <p:nvPr>
            <p:ph type="title"/>
          </p:nvPr>
        </p:nvSpPr>
        <p:spPr>
          <a:xfrm>
            <a:off x="611029" y="-59662"/>
            <a:ext cx="10969943" cy="1126462"/>
          </a:xfrm>
          <a:prstGeom prst="rect">
            <a:avLst/>
          </a:prstGeom>
          <a:noFill/>
        </p:spPr>
        <p:txBody>
          <a:bodyPr wrap="square" rtlCol="0">
            <a:spAutoFit/>
          </a:bodyPr>
          <a:lstStyle/>
          <a:p>
            <a:pPr algn="ctr">
              <a:lnSpc>
                <a:spcPct val="120000"/>
              </a:lnSpc>
            </a:pPr>
            <a:r>
              <a:rPr lang="es-ES" sz="2800" dirty="0">
                <a:solidFill>
                  <a:srgbClr val="EC6C6A"/>
                </a:solidFill>
                <a:latin typeface="DIN Alternate Bold"/>
                <a:cs typeface="DIN Alternate Bold"/>
              </a:rPr>
              <a:t>GOING BEYOND WRIGHT-FISHER</a:t>
            </a:r>
            <a:br>
              <a:rPr lang="es-ES" sz="2800" dirty="0">
                <a:solidFill>
                  <a:srgbClr val="EC6C6A"/>
                </a:solidFill>
                <a:latin typeface="DIN Alternate Bold"/>
                <a:cs typeface="DIN Alternate Bold"/>
              </a:rPr>
            </a:br>
            <a:r>
              <a:rPr lang="es-ES" sz="2800" dirty="0">
                <a:solidFill>
                  <a:srgbClr val="EC6C6A"/>
                </a:solidFill>
                <a:latin typeface="DIN Alternate Bold"/>
                <a:cs typeface="DIN Alternate Bold"/>
              </a:rPr>
              <a:t>POPULATION SUBSTRUCTURE AND COALESCENCE</a:t>
            </a:r>
            <a:endParaRPr lang="es-ES" sz="2400" dirty="0">
              <a:solidFill>
                <a:srgbClr val="EC6C6A"/>
              </a:solidFill>
              <a:latin typeface="DIN Alternate Bold"/>
              <a:cs typeface="DIN Alternate Bold"/>
            </a:endParaRPr>
          </a:p>
        </p:txBody>
      </p:sp>
    </p:spTree>
    <p:extLst>
      <p:ext uri="{BB962C8B-B14F-4D97-AF65-F5344CB8AC3E}">
        <p14:creationId xmlns:p14="http://schemas.microsoft.com/office/powerpoint/2010/main" val="398087936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5">
                                            <p:bg/>
                                          </p:spTgt>
                                        </p:tgtEl>
                                        <p:attrNameLst>
                                          <p:attrName>style.visibility</p:attrName>
                                        </p:attrNameLst>
                                      </p:cBhvr>
                                      <p:to>
                                        <p:strVal val="visible"/>
                                      </p:to>
                                    </p:set>
                                    <p:animEffect transition="in" filter="fade">
                                      <p:cBhvr>
                                        <p:cTn id="7" dur="2000"/>
                                        <p:tgtEl>
                                          <p:spTgt spid="275">
                                            <p:bg/>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75">
                                            <p:txEl>
                                              <p:pRg st="0" end="0"/>
                                            </p:txEl>
                                          </p:spTgt>
                                        </p:tgtEl>
                                        <p:attrNameLst>
                                          <p:attrName>style.visibility</p:attrName>
                                        </p:attrNameLst>
                                      </p:cBhvr>
                                      <p:to>
                                        <p:strVal val="visible"/>
                                      </p:to>
                                    </p:set>
                                    <p:animEffect transition="in" filter="fade">
                                      <p:cBhvr>
                                        <p:cTn id="10" dur="2000"/>
                                        <p:tgtEl>
                                          <p:spTgt spid="27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5" grpId="0" build="allAtOnce"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coordinate analysis approach</a:t>
            </a:r>
            <a:br>
              <a:rPr lang="en-US" dirty="0"/>
            </a:br>
            <a:r>
              <a:rPr lang="en-US" dirty="0"/>
              <a:t>(classical multidimensional scaling)</a:t>
            </a:r>
          </a:p>
        </p:txBody>
      </p:sp>
      <p:pic>
        <p:nvPicPr>
          <p:cNvPr id="4" name="Content Placeholder 3"/>
          <p:cNvPicPr>
            <a:picLocks noGrp="1" noChangeAspect="1"/>
          </p:cNvPicPr>
          <p:nvPr>
            <p:ph idx="1"/>
          </p:nvPr>
        </p:nvPicPr>
        <p:blipFill>
          <a:blip r:embed="rId2"/>
          <a:stretch>
            <a:fillRect/>
          </a:stretch>
        </p:blipFill>
        <p:spPr>
          <a:xfrm>
            <a:off x="21441" y="2438400"/>
            <a:ext cx="3706836" cy="3162300"/>
          </a:xfrm>
          <a:prstGeom prst="rect">
            <a:avLst/>
          </a:prstGeom>
        </p:spPr>
      </p:pic>
      <p:sp>
        <p:nvSpPr>
          <p:cNvPr id="5" name="Right Arrow 4"/>
          <p:cNvSpPr/>
          <p:nvPr/>
        </p:nvSpPr>
        <p:spPr>
          <a:xfrm>
            <a:off x="3566352" y="3757612"/>
            <a:ext cx="628650" cy="3333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7" name="Table 6"/>
          <p:cNvGraphicFramePr>
            <a:graphicFrameLocks noGrp="1"/>
          </p:cNvGraphicFramePr>
          <p:nvPr>
            <p:extLst/>
          </p:nvPr>
        </p:nvGraphicFramePr>
        <p:xfrm>
          <a:off x="4203700" y="2590802"/>
          <a:ext cx="3809918" cy="2590800"/>
        </p:xfrm>
        <a:graphic>
          <a:graphicData uri="http://schemas.openxmlformats.org/drawingml/2006/table">
            <a:tbl>
              <a:tblPr firstRow="1" bandRow="1">
                <a:tableStyleId>{5C22544A-7EE6-4342-B048-85BDC9FD1C3A}</a:tableStyleId>
              </a:tblPr>
              <a:tblGrid>
                <a:gridCol w="672674">
                  <a:extLst>
                    <a:ext uri="{9D8B030D-6E8A-4147-A177-3AD203B41FA5}">
                      <a16:colId xmlns:a16="http://schemas.microsoft.com/office/drawing/2014/main" val="2304837427"/>
                    </a:ext>
                  </a:extLst>
                </a:gridCol>
                <a:gridCol w="805180">
                  <a:extLst>
                    <a:ext uri="{9D8B030D-6E8A-4147-A177-3AD203B41FA5}">
                      <a16:colId xmlns:a16="http://schemas.microsoft.com/office/drawing/2014/main" val="3654069415"/>
                    </a:ext>
                  </a:extLst>
                </a:gridCol>
                <a:gridCol w="805180">
                  <a:extLst>
                    <a:ext uri="{9D8B030D-6E8A-4147-A177-3AD203B41FA5}">
                      <a16:colId xmlns:a16="http://schemas.microsoft.com/office/drawing/2014/main" val="1388177959"/>
                    </a:ext>
                  </a:extLst>
                </a:gridCol>
                <a:gridCol w="846455">
                  <a:extLst>
                    <a:ext uri="{9D8B030D-6E8A-4147-A177-3AD203B41FA5}">
                      <a16:colId xmlns:a16="http://schemas.microsoft.com/office/drawing/2014/main" val="358874686"/>
                    </a:ext>
                  </a:extLst>
                </a:gridCol>
                <a:gridCol w="680429">
                  <a:extLst>
                    <a:ext uri="{9D8B030D-6E8A-4147-A177-3AD203B41FA5}">
                      <a16:colId xmlns:a16="http://schemas.microsoft.com/office/drawing/2014/main" val="94959518"/>
                    </a:ext>
                  </a:extLst>
                </a:gridCol>
              </a:tblGrid>
              <a:tr h="518160">
                <a:tc>
                  <a:txBody>
                    <a:bodyPr/>
                    <a:lstStyle/>
                    <a:p>
                      <a:endParaRPr lang="en-US" dirty="0"/>
                    </a:p>
                  </a:txBody>
                  <a:tcPr/>
                </a:tc>
                <a:tc>
                  <a:txBody>
                    <a:bodyPr/>
                    <a:lstStyle/>
                    <a:p>
                      <a:r>
                        <a:rPr lang="en-US" dirty="0"/>
                        <a:t>I1</a:t>
                      </a:r>
                    </a:p>
                  </a:txBody>
                  <a:tcPr/>
                </a:tc>
                <a:tc>
                  <a:txBody>
                    <a:bodyPr/>
                    <a:lstStyle/>
                    <a:p>
                      <a:r>
                        <a:rPr lang="en-US" dirty="0"/>
                        <a:t>I2</a:t>
                      </a:r>
                    </a:p>
                  </a:txBody>
                  <a:tcPr/>
                </a:tc>
                <a:tc>
                  <a:txBody>
                    <a:bodyPr/>
                    <a:lstStyle/>
                    <a:p>
                      <a:r>
                        <a:rPr lang="en-US" dirty="0"/>
                        <a:t>…</a:t>
                      </a:r>
                    </a:p>
                  </a:txBody>
                  <a:tcPr/>
                </a:tc>
                <a:tc>
                  <a:txBody>
                    <a:bodyPr/>
                    <a:lstStyle/>
                    <a:p>
                      <a:r>
                        <a:rPr lang="en-US" dirty="0"/>
                        <a:t>In</a:t>
                      </a:r>
                    </a:p>
                  </a:txBody>
                  <a:tcPr/>
                </a:tc>
                <a:extLst>
                  <a:ext uri="{0D108BD9-81ED-4DB2-BD59-A6C34878D82A}">
                    <a16:rowId xmlns:a16="http://schemas.microsoft.com/office/drawing/2014/main" val="2423493946"/>
                  </a:ext>
                </a:extLst>
              </a:tr>
              <a:tr h="518160">
                <a:tc>
                  <a:txBody>
                    <a:bodyPr/>
                    <a:lstStyle/>
                    <a:p>
                      <a:r>
                        <a:rPr lang="en-US" dirty="0"/>
                        <a:t>I1</a:t>
                      </a:r>
                    </a:p>
                  </a:txBody>
                  <a:tcPr/>
                </a:tc>
                <a:tc>
                  <a:txBody>
                    <a:bodyPr/>
                    <a:lstStyle/>
                    <a:p>
                      <a:r>
                        <a:rPr lang="en-US" dirty="0"/>
                        <a:t>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a:tc>
                <a:tc>
                  <a:txBody>
                    <a:bodyPr/>
                    <a:lstStyle/>
                    <a:p>
                      <a:endParaRPr lang="en-US" dirty="0"/>
                    </a:p>
                  </a:txBody>
                  <a:tcPr/>
                </a:tc>
                <a:tc>
                  <a:txBody>
                    <a:bodyPr/>
                    <a:lstStyle/>
                    <a:p>
                      <a:endParaRPr lang="en-US"/>
                    </a:p>
                  </a:txBody>
                  <a:tcPr/>
                </a:tc>
                <a:extLst>
                  <a:ext uri="{0D108BD9-81ED-4DB2-BD59-A6C34878D82A}">
                    <a16:rowId xmlns:a16="http://schemas.microsoft.com/office/drawing/2014/main" val="705217965"/>
                  </a:ext>
                </a:extLst>
              </a:tr>
              <a:tr h="518160">
                <a:tc>
                  <a:txBody>
                    <a:bodyPr/>
                    <a:lstStyle/>
                    <a:p>
                      <a:r>
                        <a:rPr lang="en-US" dirty="0"/>
                        <a:t>I2</a:t>
                      </a:r>
                    </a:p>
                  </a:txBody>
                  <a:tcPr/>
                </a:tc>
                <a:tc>
                  <a:txBody>
                    <a:bodyPr/>
                    <a:lstStyle/>
                    <a:p>
                      <a:r>
                        <a:rPr lang="en-US" dirty="0"/>
                        <a:t>D</a:t>
                      </a:r>
                      <a:r>
                        <a:rPr lang="en-US" sz="1100" dirty="0"/>
                        <a:t>2,1</a:t>
                      </a:r>
                    </a:p>
                  </a:txBody>
                  <a:tcPr/>
                </a:tc>
                <a:tc>
                  <a:txBody>
                    <a:bodyPr/>
                    <a:lstStyle/>
                    <a:p>
                      <a:r>
                        <a:rPr lang="en-US" dirty="0"/>
                        <a:t>0</a:t>
                      </a:r>
                    </a:p>
                  </a:txBody>
                  <a:tcPr/>
                </a:tc>
                <a:tc>
                  <a:txBody>
                    <a:bodyPr/>
                    <a:lstStyle/>
                    <a:p>
                      <a:endParaRPr lang="en-US" dirty="0"/>
                    </a:p>
                  </a:txBody>
                  <a:tcPr/>
                </a:tc>
                <a:tc>
                  <a:txBody>
                    <a:bodyPr/>
                    <a:lstStyle/>
                    <a:p>
                      <a:endParaRPr lang="en-US"/>
                    </a:p>
                  </a:txBody>
                  <a:tcPr/>
                </a:tc>
                <a:extLst>
                  <a:ext uri="{0D108BD9-81ED-4DB2-BD59-A6C34878D82A}">
                    <a16:rowId xmlns:a16="http://schemas.microsoft.com/office/drawing/2014/main" val="4293484000"/>
                  </a:ext>
                </a:extLst>
              </a:tr>
              <a:tr h="518160">
                <a:tc>
                  <a:txBody>
                    <a:bodyPr/>
                    <a:lstStyle/>
                    <a:p>
                      <a:r>
                        <a:rPr lang="en-US"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a:t>
                      </a:r>
                      <a:r>
                        <a:rPr lang="en-US" sz="1100" dirty="0"/>
                        <a:t>…,1</a:t>
                      </a:r>
                    </a:p>
                  </a:txBody>
                  <a:tcPr/>
                </a:tc>
                <a:tc>
                  <a:txBody>
                    <a:bodyPr/>
                    <a:lstStyle/>
                    <a:p>
                      <a:r>
                        <a:rPr lang="en-US" dirty="0"/>
                        <a:t>D</a:t>
                      </a:r>
                      <a:r>
                        <a:rPr lang="en-US" sz="1100" dirty="0"/>
                        <a:t>…,2</a:t>
                      </a:r>
                    </a:p>
                  </a:txBody>
                  <a:tcPr/>
                </a:tc>
                <a:tc>
                  <a:txBody>
                    <a:bodyPr/>
                    <a:lstStyle/>
                    <a:p>
                      <a:r>
                        <a:rPr lang="en-US" dirty="0"/>
                        <a:t>0</a:t>
                      </a:r>
                    </a:p>
                  </a:txBody>
                  <a:tcPr/>
                </a:tc>
                <a:tc>
                  <a:txBody>
                    <a:bodyPr/>
                    <a:lstStyle/>
                    <a:p>
                      <a:endParaRPr lang="en-US"/>
                    </a:p>
                  </a:txBody>
                  <a:tcPr/>
                </a:tc>
                <a:extLst>
                  <a:ext uri="{0D108BD9-81ED-4DB2-BD59-A6C34878D82A}">
                    <a16:rowId xmlns:a16="http://schemas.microsoft.com/office/drawing/2014/main" val="2103983041"/>
                  </a:ext>
                </a:extLst>
              </a:tr>
              <a:tr h="518160">
                <a:tc>
                  <a:txBody>
                    <a:bodyPr/>
                    <a:lstStyle/>
                    <a:p>
                      <a:r>
                        <a:rPr lang="en-US" dirty="0"/>
                        <a:t>In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a:t>
                      </a:r>
                      <a:r>
                        <a:rPr lang="en-US" sz="1100" dirty="0"/>
                        <a:t>n,1</a:t>
                      </a:r>
                    </a:p>
                  </a:txBody>
                  <a:tcPr/>
                </a:tc>
                <a:tc>
                  <a:txBody>
                    <a:bodyPr/>
                    <a:lstStyle/>
                    <a:p>
                      <a:r>
                        <a:rPr lang="en-US" dirty="0"/>
                        <a:t>D</a:t>
                      </a:r>
                      <a:r>
                        <a:rPr lang="en-US" sz="1100" dirty="0"/>
                        <a:t>n,2</a:t>
                      </a:r>
                    </a:p>
                  </a:txBody>
                  <a:tcPr/>
                </a:tc>
                <a:tc>
                  <a:txBody>
                    <a:bodyPr/>
                    <a:lstStyle/>
                    <a:p>
                      <a:r>
                        <a:rPr lang="en-US" dirty="0" err="1"/>
                        <a:t>D</a:t>
                      </a:r>
                      <a:r>
                        <a:rPr lang="en-US" sz="1100" dirty="0" err="1"/>
                        <a:t>n</a:t>
                      </a:r>
                      <a:r>
                        <a:rPr lang="en-US" sz="1100" dirty="0"/>
                        <a:t>,…</a:t>
                      </a:r>
                    </a:p>
                  </a:txBody>
                  <a:tcPr/>
                </a:tc>
                <a:tc>
                  <a:txBody>
                    <a:bodyPr/>
                    <a:lstStyle/>
                    <a:p>
                      <a:r>
                        <a:rPr lang="en-US" dirty="0"/>
                        <a:t>0</a:t>
                      </a:r>
                    </a:p>
                  </a:txBody>
                  <a:tcPr/>
                </a:tc>
                <a:extLst>
                  <a:ext uri="{0D108BD9-81ED-4DB2-BD59-A6C34878D82A}">
                    <a16:rowId xmlns:a16="http://schemas.microsoft.com/office/drawing/2014/main" val="731494935"/>
                  </a:ext>
                </a:extLst>
              </a:tr>
            </a:tbl>
          </a:graphicData>
        </a:graphic>
      </p:graphicFrame>
      <mc:AlternateContent xmlns:mc="http://schemas.openxmlformats.org/markup-compatibility/2006" xmlns:a14="http://schemas.microsoft.com/office/drawing/2010/main">
        <mc:Choice Requires="a14">
          <p:sp>
            <p:nvSpPr>
              <p:cNvPr id="10" name="TextBox 9"/>
              <p:cNvSpPr txBox="1"/>
              <p:nvPr/>
            </p:nvSpPr>
            <p:spPr>
              <a:xfrm>
                <a:off x="4276954" y="5429976"/>
                <a:ext cx="3550780" cy="650756"/>
              </a:xfrm>
              <a:prstGeom prst="rect">
                <a:avLst/>
              </a:prstGeom>
              <a:noFill/>
            </p:spPr>
            <p:txBody>
              <a:bodyPr wrap="none" lIns="0" tIns="0" rIns="0" bIns="0" rtlCol="0">
                <a:spAutoFit/>
              </a:bodyPr>
              <a:lstStyle/>
              <a:p>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𝑑</m:t>
                        </m:r>
                      </m:e>
                      <m:sub>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𝑥</m:t>
                            </m:r>
                          </m:e>
                        </m:d>
                      </m:e>
                      <m:sub>
                        <m:r>
                          <a:rPr lang="en-US" b="0" i="1" smtClean="0">
                            <a:latin typeface="Cambria Math" panose="02040503050406030204" pitchFamily="18" charset="0"/>
                          </a:rPr>
                          <m:t>2</m:t>
                        </m:r>
                      </m:sub>
                    </m:sSub>
                    <m:r>
                      <a:rPr lang="en-US" b="0" i="0" smtClean="0">
                        <a:latin typeface="Cambria Math" panose="02040503050406030204" pitchFamily="18" charset="0"/>
                      </a:rPr>
                      <m:t>= </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𝑗</m:t>
                                </m:r>
                              </m:sub>
                            </m:sSub>
                          </m:e>
                        </m:d>
                      </m:e>
                      <m:sup>
                        <m:r>
                          <a:rPr lang="en-US" b="0" i="1" smtClean="0">
                            <a:latin typeface="Cambria Math" panose="02040503050406030204" pitchFamily="18" charset="0"/>
                          </a:rPr>
                          <m:t>2</m:t>
                        </m:r>
                      </m:sup>
                    </m:sSup>
                  </m:oMath>
                </a14:m>
                <a:r>
                  <a:rPr lang="en-US" dirty="0"/>
                  <a:t>+</a:t>
                </a:r>
                <a14:m>
                  <m:oMath xmlns:m="http://schemas.openxmlformats.org/officeDocument/2006/math">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𝑗</m:t>
                                </m:r>
                              </m:sub>
                            </m:sSub>
                          </m:e>
                        </m:d>
                      </m:e>
                      <m:sup>
                        <m:r>
                          <a:rPr lang="en-US" b="0" i="1" smtClean="0">
                            <a:latin typeface="Cambria Math" panose="02040503050406030204" pitchFamily="18" charset="0"/>
                          </a:rPr>
                          <m:t>2</m:t>
                        </m:r>
                      </m:sup>
                    </m:sSup>
                  </m:oMath>
                </a14:m>
                <a:endParaRPr lang="en-US" dirty="0"/>
              </a:p>
              <a:p>
                <a:endParaRPr lang="en-US" dirty="0"/>
              </a:p>
            </p:txBody>
          </p:sp>
        </mc:Choice>
        <mc:Fallback xmlns="">
          <p:sp>
            <p:nvSpPr>
              <p:cNvPr id="10" name="TextBox 9"/>
              <p:cNvSpPr txBox="1">
                <a:spLocks noRot="1" noChangeAspect="1" noMove="1" noResize="1" noEditPoints="1" noAdjustHandles="1" noChangeArrowheads="1" noChangeShapeType="1" noTextEdit="1"/>
              </p:cNvSpPr>
              <p:nvPr/>
            </p:nvSpPr>
            <p:spPr>
              <a:xfrm>
                <a:off x="4276954" y="5429976"/>
                <a:ext cx="3550780" cy="650756"/>
              </a:xfrm>
              <a:prstGeom prst="rect">
                <a:avLst/>
              </a:prstGeom>
              <a:blipFill>
                <a:blip r:embed="rId3"/>
                <a:stretch>
                  <a:fillRect l="-2405" r="-515"/>
                </a:stretch>
              </a:blipFill>
            </p:spPr>
            <p:txBody>
              <a:bodyPr/>
              <a:lstStyle/>
              <a:p>
                <a:r>
                  <a:rPr lang="en-US">
                    <a:noFill/>
                  </a:rPr>
                  <a:t> </a:t>
                </a:r>
              </a:p>
            </p:txBody>
          </p:sp>
        </mc:Fallback>
      </mc:AlternateContent>
      <p:pic>
        <p:nvPicPr>
          <p:cNvPr id="11" name="Picture 10"/>
          <p:cNvPicPr>
            <a:picLocks noChangeAspect="1"/>
          </p:cNvPicPr>
          <p:nvPr/>
        </p:nvPicPr>
        <p:blipFill>
          <a:blip r:embed="rId4"/>
          <a:stretch>
            <a:fillRect/>
          </a:stretch>
        </p:blipFill>
        <p:spPr>
          <a:xfrm>
            <a:off x="8705362" y="2455527"/>
            <a:ext cx="3486638" cy="2974450"/>
          </a:xfrm>
          <a:prstGeom prst="rect">
            <a:avLst/>
          </a:prstGeom>
        </p:spPr>
      </p:pic>
      <p:sp>
        <p:nvSpPr>
          <p:cNvPr id="12" name="Right Arrow 11"/>
          <p:cNvSpPr/>
          <p:nvPr/>
        </p:nvSpPr>
        <p:spPr>
          <a:xfrm>
            <a:off x="8052627" y="3757612"/>
            <a:ext cx="628650" cy="3333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 name="TextBox 12"/>
              <p:cNvSpPr txBox="1"/>
              <p:nvPr/>
            </p:nvSpPr>
            <p:spPr>
              <a:xfrm>
                <a:off x="5767228" y="1665679"/>
                <a:ext cx="6424772" cy="650756"/>
              </a:xfrm>
              <a:prstGeom prst="rect">
                <a:avLst/>
              </a:prstGeom>
              <a:noFill/>
            </p:spPr>
            <p:txBody>
              <a:bodyPr wrap="none" lIns="0" tIns="0" rIns="0" bIns="0" rtlCol="0">
                <a:spAutoFit/>
              </a:bodyPr>
              <a:lstStyle/>
              <a:p>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𝑥</m:t>
                            </m:r>
                          </m:e>
                        </m:d>
                      </m:e>
                      <m:sub>
                        <m:r>
                          <a:rPr lang="en-US" b="0" i="1" smtClean="0">
                            <a:latin typeface="Cambria Math" panose="02040503050406030204" pitchFamily="18" charset="0"/>
                          </a:rPr>
                          <m:t>2</m:t>
                        </m:r>
                      </m:sub>
                    </m:sSub>
                    <m:r>
                      <a:rPr lang="en-US" b="0" i="0"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𝑑𝑖𝑚</m:t>
                        </m:r>
                        <m:r>
                          <a:rPr lang="en-US" b="0" i="1" smtClean="0">
                            <a:latin typeface="Cambria Math" panose="02040503050406030204" pitchFamily="18" charset="0"/>
                          </a:rPr>
                          <m:t>1</m:t>
                        </m:r>
                      </m:sub>
                    </m:sSub>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𝑑𝑖𝑚</m:t>
                                </m:r>
                                <m:r>
                                  <a:rPr lang="en-US" b="0" i="1" smtClean="0">
                                    <a:latin typeface="Cambria Math" panose="02040503050406030204" pitchFamily="18" charset="0"/>
                                  </a:rPr>
                                  <m:t>1</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𝑑𝑖𝑚</m:t>
                                </m:r>
                                <m:r>
                                  <a:rPr lang="en-US" b="0" i="1" smtClean="0">
                                    <a:latin typeface="Cambria Math" panose="02040503050406030204" pitchFamily="18" charset="0"/>
                                  </a:rPr>
                                  <m:t>1</m:t>
                                </m:r>
                              </m:e>
                              <m:sub>
                                <m:r>
                                  <a:rPr lang="en-US" b="0" i="1" smtClean="0">
                                    <a:latin typeface="Cambria Math" panose="02040503050406030204" pitchFamily="18" charset="0"/>
                                  </a:rPr>
                                  <m:t>𝑗</m:t>
                                </m:r>
                              </m:sub>
                            </m:sSub>
                          </m:e>
                        </m:d>
                      </m:e>
                      <m:sup>
                        <m:r>
                          <a:rPr lang="en-US" b="0" i="1" smtClean="0">
                            <a:latin typeface="Cambria Math" panose="02040503050406030204" pitchFamily="18" charset="0"/>
                          </a:rPr>
                          <m:t>2</m:t>
                        </m:r>
                      </m:sup>
                    </m:sSup>
                  </m:oMath>
                </a14:m>
                <a:r>
                  <a:rPr lang="en-US" dirty="0"/>
                  <a:t>+</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𝑑𝑖𝑚</m:t>
                        </m:r>
                        <m:r>
                          <a:rPr lang="en-US" b="0" i="1" smtClean="0">
                            <a:latin typeface="Cambria Math" panose="02040503050406030204" pitchFamily="18" charset="0"/>
                          </a:rPr>
                          <m:t>2</m:t>
                        </m:r>
                      </m:sub>
                    </m:sSub>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𝑑𝑖𝑚</m:t>
                                </m:r>
                                <m:r>
                                  <a:rPr lang="en-US" b="0" i="1" smtClean="0">
                                    <a:latin typeface="Cambria Math" panose="02040503050406030204" pitchFamily="18" charset="0"/>
                                  </a:rPr>
                                  <m:t>2</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𝑑𝑖𝑚</m:t>
                                </m:r>
                                <m:r>
                                  <a:rPr lang="en-US" b="0" i="1" smtClean="0">
                                    <a:latin typeface="Cambria Math" panose="02040503050406030204" pitchFamily="18" charset="0"/>
                                  </a:rPr>
                                  <m:t>2</m:t>
                                </m:r>
                              </m:e>
                              <m:sub>
                                <m:r>
                                  <a:rPr lang="en-US" b="0" i="1" smtClean="0">
                                    <a:latin typeface="Cambria Math" panose="02040503050406030204" pitchFamily="18" charset="0"/>
                                  </a:rPr>
                                  <m:t>𝑗</m:t>
                                </m:r>
                              </m:sub>
                            </m:sSub>
                          </m:e>
                        </m:d>
                      </m:e>
                      <m:sup>
                        <m:r>
                          <a:rPr lang="en-US" b="0" i="1" smtClean="0">
                            <a:latin typeface="Cambria Math" panose="02040503050406030204" pitchFamily="18" charset="0"/>
                          </a:rPr>
                          <m:t>2</m:t>
                        </m:r>
                      </m:sup>
                    </m:sSup>
                  </m:oMath>
                </a14:m>
                <a:r>
                  <a:rPr lang="en-US" dirty="0"/>
                  <a:t> </a:t>
                </a:r>
              </a:p>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𝑑𝑖𝑚</m:t>
                          </m:r>
                          <m:r>
                            <a:rPr lang="en-US" b="0" i="1" smtClean="0">
                              <a:latin typeface="Cambria Math" panose="02040503050406030204" pitchFamily="18" charset="0"/>
                            </a:rPr>
                            <m:t>1</m:t>
                          </m:r>
                        </m:sub>
                      </m:sSub>
                      <m:r>
                        <a:rPr lang="en-US" b="0" i="1" smtClean="0">
                          <a:latin typeface="Cambria Math" panose="02040503050406030204" pitchFamily="18" charset="0"/>
                        </a:rPr>
                        <m:t>&gt;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𝑑𝑖𝑚</m:t>
                          </m:r>
                          <m:r>
                            <a:rPr lang="en-US" b="0" i="1" smtClean="0">
                              <a:latin typeface="Cambria Math" panose="02040503050406030204" pitchFamily="18" charset="0"/>
                            </a:rPr>
                            <m:t>2</m:t>
                          </m:r>
                        </m:sub>
                      </m:sSub>
                    </m:oMath>
                  </m:oMathPara>
                </a14:m>
                <a:endParaRPr lang="en-US" dirty="0"/>
              </a:p>
            </p:txBody>
          </p:sp>
        </mc:Choice>
        <mc:Fallback xmlns="">
          <p:sp>
            <p:nvSpPr>
              <p:cNvPr id="13" name="TextBox 12"/>
              <p:cNvSpPr txBox="1">
                <a:spLocks noRot="1" noChangeAspect="1" noMove="1" noResize="1" noEditPoints="1" noAdjustHandles="1" noChangeArrowheads="1" noChangeShapeType="1" noTextEdit="1"/>
              </p:cNvSpPr>
              <p:nvPr/>
            </p:nvSpPr>
            <p:spPr>
              <a:xfrm>
                <a:off x="5767228" y="1665679"/>
                <a:ext cx="6424772" cy="650756"/>
              </a:xfrm>
              <a:prstGeom prst="rect">
                <a:avLst/>
              </a:prstGeom>
              <a:blipFill>
                <a:blip r:embed="rId5"/>
                <a:stretch>
                  <a:fillRect l="-1233" b="-7477"/>
                </a:stretch>
              </a:blipFill>
            </p:spPr>
            <p:txBody>
              <a:bodyPr/>
              <a:lstStyle/>
              <a:p>
                <a:r>
                  <a:rPr lang="en-US">
                    <a:noFill/>
                  </a:rPr>
                  <a:t> </a:t>
                </a:r>
              </a:p>
            </p:txBody>
          </p:sp>
        </mc:Fallback>
      </mc:AlternateContent>
      <p:pic>
        <p:nvPicPr>
          <p:cNvPr id="15" name="Picture 14"/>
          <p:cNvPicPr>
            <a:picLocks noChangeAspect="1"/>
          </p:cNvPicPr>
          <p:nvPr/>
        </p:nvPicPr>
        <p:blipFill>
          <a:blip r:embed="rId6"/>
          <a:stretch>
            <a:fillRect/>
          </a:stretch>
        </p:blipFill>
        <p:spPr>
          <a:xfrm>
            <a:off x="4195002" y="5922874"/>
            <a:ext cx="2584951" cy="812463"/>
          </a:xfrm>
          <a:prstGeom prst="rect">
            <a:avLst/>
          </a:prstGeom>
        </p:spPr>
      </p:pic>
      <p:pic>
        <p:nvPicPr>
          <p:cNvPr id="16" name="Picture 15"/>
          <p:cNvPicPr>
            <a:picLocks noChangeAspect="1"/>
          </p:cNvPicPr>
          <p:nvPr/>
        </p:nvPicPr>
        <p:blipFill>
          <a:blip r:embed="rId7"/>
          <a:stretch>
            <a:fillRect/>
          </a:stretch>
        </p:blipFill>
        <p:spPr>
          <a:xfrm>
            <a:off x="6910077" y="6076385"/>
            <a:ext cx="2913750" cy="505440"/>
          </a:xfrm>
          <a:prstGeom prst="rect">
            <a:avLst/>
          </a:prstGeom>
        </p:spPr>
      </p:pic>
    </p:spTree>
    <p:extLst>
      <p:ext uri="{BB962C8B-B14F-4D97-AF65-F5344CB8AC3E}">
        <p14:creationId xmlns:p14="http://schemas.microsoft.com/office/powerpoint/2010/main" val="257292224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63316" y="0"/>
            <a:ext cx="10515600" cy="1325563"/>
          </a:xfrm>
        </p:spPr>
        <p:txBody>
          <a:bodyPr/>
          <a:lstStyle/>
          <a:p>
            <a:r>
              <a:rPr lang="en-US" dirty="0"/>
              <a:t>Many other distances can be used!</a:t>
            </a:r>
          </a:p>
        </p:txBody>
      </p:sp>
      <p:pic>
        <p:nvPicPr>
          <p:cNvPr id="4" name="Content Placeholder 3"/>
          <p:cNvPicPr>
            <a:picLocks noGrp="1" noChangeAspect="1"/>
          </p:cNvPicPr>
          <p:nvPr>
            <p:ph idx="1"/>
          </p:nvPr>
        </p:nvPicPr>
        <p:blipFill>
          <a:blip r:embed="rId2"/>
          <a:stretch>
            <a:fillRect/>
          </a:stretch>
        </p:blipFill>
        <p:spPr>
          <a:xfrm>
            <a:off x="3934778" y="1207477"/>
            <a:ext cx="3310706" cy="4701251"/>
          </a:xfrm>
          <a:prstGeom prst="rect">
            <a:avLst/>
          </a:prstGeom>
        </p:spPr>
      </p:pic>
    </p:spTree>
    <p:extLst>
      <p:ext uri="{BB962C8B-B14F-4D97-AF65-F5344CB8AC3E}">
        <p14:creationId xmlns:p14="http://schemas.microsoft.com/office/powerpoint/2010/main" val="15585657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1 Título"/>
          <p:cNvSpPr>
            <a:spLocks noGrp="1"/>
          </p:cNvSpPr>
          <p:nvPr>
            <p:ph type="title"/>
          </p:nvPr>
        </p:nvSpPr>
        <p:spPr>
          <a:xfrm>
            <a:off x="3216442" y="54243"/>
            <a:ext cx="8229600" cy="1143000"/>
          </a:xfrm>
        </p:spPr>
        <p:txBody>
          <a:bodyPr>
            <a:normAutofit/>
          </a:bodyPr>
          <a:lstStyle/>
          <a:p>
            <a:r>
              <a:rPr lang="en-US" dirty="0"/>
              <a:t>Genetic distances</a:t>
            </a:r>
          </a:p>
        </p:txBody>
      </p:sp>
      <p:sp>
        <p:nvSpPr>
          <p:cNvPr id="6" name="TextBox 5"/>
          <p:cNvSpPr txBox="1"/>
          <p:nvPr/>
        </p:nvSpPr>
        <p:spPr>
          <a:xfrm>
            <a:off x="8710862" y="1403519"/>
            <a:ext cx="2181431" cy="369332"/>
          </a:xfrm>
          <a:prstGeom prst="rect">
            <a:avLst/>
          </a:prstGeom>
          <a:noFill/>
        </p:spPr>
        <p:txBody>
          <a:bodyPr wrap="none" rtlCol="0">
            <a:spAutoFit/>
          </a:bodyPr>
          <a:lstStyle/>
          <a:p>
            <a:r>
              <a:rPr lang="en-US" dirty="0"/>
              <a:t>Between populations</a:t>
            </a:r>
          </a:p>
        </p:txBody>
      </p:sp>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11255" t="26799" r="2407"/>
          <a:stretch/>
        </p:blipFill>
        <p:spPr>
          <a:xfrm>
            <a:off x="729914" y="1893166"/>
            <a:ext cx="4860759" cy="2897202"/>
          </a:xfrm>
          <a:prstGeom prst="rect">
            <a:avLst/>
          </a:prstGeom>
        </p:spPr>
      </p:pic>
      <p:sp>
        <p:nvSpPr>
          <p:cNvPr id="11" name="TextBox 10"/>
          <p:cNvSpPr txBox="1"/>
          <p:nvPr/>
        </p:nvSpPr>
        <p:spPr>
          <a:xfrm>
            <a:off x="7985351" y="1893166"/>
            <a:ext cx="3460691" cy="1477328"/>
          </a:xfrm>
          <a:prstGeom prst="rect">
            <a:avLst/>
          </a:prstGeom>
          <a:noFill/>
        </p:spPr>
        <p:txBody>
          <a:bodyPr wrap="none" rtlCol="0">
            <a:spAutoFit/>
          </a:bodyPr>
          <a:lstStyle/>
          <a:p>
            <a:pPr marL="285750" indent="-285750">
              <a:buFont typeface="Arial" panose="020B0604020202020204" pitchFamily="34" charset="0"/>
              <a:buChar char="•"/>
            </a:pPr>
            <a:r>
              <a:rPr lang="en-US" dirty="0" err="1"/>
              <a:t>Fst</a:t>
            </a:r>
            <a:r>
              <a:rPr lang="en-US" dirty="0"/>
              <a:t> family</a:t>
            </a:r>
          </a:p>
          <a:p>
            <a:pPr marL="285750" indent="-285750">
              <a:buFont typeface="Arial" panose="020B0604020202020204" pitchFamily="34" charset="0"/>
              <a:buChar char="•"/>
            </a:pPr>
            <a:r>
              <a:rPr lang="en-US" dirty="0" err="1"/>
              <a:t>Nei's</a:t>
            </a:r>
            <a:r>
              <a:rPr lang="en-US" dirty="0"/>
              <a:t> standard genetic distance</a:t>
            </a:r>
          </a:p>
          <a:p>
            <a:pPr marL="285750" indent="-285750">
              <a:buFont typeface="Arial" panose="020B0604020202020204" pitchFamily="34" charset="0"/>
              <a:buChar char="•"/>
            </a:pPr>
            <a:r>
              <a:rPr lang="en-US" dirty="0" err="1"/>
              <a:t>Nei's</a:t>
            </a:r>
            <a:r>
              <a:rPr lang="en-US" dirty="0"/>
              <a:t> minimum genetic distance</a:t>
            </a:r>
          </a:p>
          <a:p>
            <a:pPr marL="285750" indent="-285750">
              <a:buFont typeface="Arial" panose="020B0604020202020204" pitchFamily="34" charset="0"/>
              <a:buChar char="•"/>
            </a:pPr>
            <a:r>
              <a:rPr lang="en-US" dirty="0" err="1"/>
              <a:t>Informativeness</a:t>
            </a:r>
            <a:r>
              <a:rPr lang="en-US" dirty="0"/>
              <a:t> of ancestry</a:t>
            </a:r>
          </a:p>
          <a:p>
            <a:pPr marL="285750" indent="-285750">
              <a:buFont typeface="Arial" panose="020B0604020202020204" pitchFamily="34" charset="0"/>
              <a:buChar char="•"/>
            </a:pPr>
            <a:r>
              <a:rPr lang="en-US" dirty="0"/>
              <a:t>…</a:t>
            </a:r>
          </a:p>
        </p:txBody>
      </p:sp>
      <p:sp>
        <p:nvSpPr>
          <p:cNvPr id="12" name="TextBox 11"/>
          <p:cNvSpPr txBox="1"/>
          <p:nvPr/>
        </p:nvSpPr>
        <p:spPr>
          <a:xfrm>
            <a:off x="2181874" y="1357300"/>
            <a:ext cx="2072940" cy="369332"/>
          </a:xfrm>
          <a:prstGeom prst="rect">
            <a:avLst/>
          </a:prstGeom>
          <a:noFill/>
        </p:spPr>
        <p:txBody>
          <a:bodyPr wrap="none" rtlCol="0">
            <a:spAutoFit/>
          </a:bodyPr>
          <a:lstStyle/>
          <a:p>
            <a:r>
              <a:rPr lang="en-US" dirty="0"/>
              <a:t>Between individuals</a:t>
            </a:r>
          </a:p>
        </p:txBody>
      </p:sp>
      <p:pic>
        <p:nvPicPr>
          <p:cNvPr id="2" name="Picture 1"/>
          <p:cNvPicPr>
            <a:picLocks noChangeAspect="1"/>
          </p:cNvPicPr>
          <p:nvPr/>
        </p:nvPicPr>
        <p:blipFill>
          <a:blip r:embed="rId3"/>
          <a:stretch>
            <a:fillRect/>
          </a:stretch>
        </p:blipFill>
        <p:spPr>
          <a:xfrm>
            <a:off x="9026807" y="3370494"/>
            <a:ext cx="1865486" cy="2925290"/>
          </a:xfrm>
          <a:prstGeom prst="rect">
            <a:avLst/>
          </a:prstGeom>
        </p:spPr>
      </p:pic>
    </p:spTree>
    <p:extLst>
      <p:ext uri="{BB962C8B-B14F-4D97-AF65-F5344CB8AC3E}">
        <p14:creationId xmlns:p14="http://schemas.microsoft.com/office/powerpoint/2010/main" val="102036097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 principal coordinate analysis (</a:t>
            </a:r>
            <a:r>
              <a:rPr lang="en-US" dirty="0" err="1"/>
              <a:t>PCoA</a:t>
            </a:r>
            <a:r>
              <a:rPr lang="en-US" dirty="0"/>
              <a:t>) approach</a:t>
            </a:r>
            <a:br>
              <a:rPr lang="en-US" dirty="0"/>
            </a:br>
            <a:r>
              <a:rPr lang="en-US" dirty="0"/>
              <a:t>Some algebra (sigh!)</a:t>
            </a:r>
          </a:p>
        </p:txBody>
      </p:sp>
      <p:pic>
        <p:nvPicPr>
          <p:cNvPr id="5" name="Picture 4"/>
          <p:cNvPicPr>
            <a:picLocks noChangeAspect="1"/>
          </p:cNvPicPr>
          <p:nvPr/>
        </p:nvPicPr>
        <p:blipFill>
          <a:blip r:embed="rId2"/>
          <a:stretch>
            <a:fillRect/>
          </a:stretch>
        </p:blipFill>
        <p:spPr>
          <a:xfrm>
            <a:off x="780885" y="2027196"/>
            <a:ext cx="1592850" cy="1069200"/>
          </a:xfrm>
          <a:prstGeom prst="rect">
            <a:avLst/>
          </a:prstGeom>
        </p:spPr>
      </p:pic>
      <p:pic>
        <p:nvPicPr>
          <p:cNvPr id="6" name="Picture 5"/>
          <p:cNvPicPr>
            <a:picLocks noChangeAspect="1"/>
          </p:cNvPicPr>
          <p:nvPr/>
        </p:nvPicPr>
        <p:blipFill>
          <a:blip r:embed="rId3"/>
          <a:stretch>
            <a:fillRect/>
          </a:stretch>
        </p:blipFill>
        <p:spPr>
          <a:xfrm>
            <a:off x="672117" y="3096396"/>
            <a:ext cx="2253300" cy="797040"/>
          </a:xfrm>
          <a:prstGeom prst="rect">
            <a:avLst/>
          </a:prstGeom>
        </p:spPr>
      </p:pic>
      <p:pic>
        <p:nvPicPr>
          <p:cNvPr id="7" name="Picture 6"/>
          <p:cNvPicPr>
            <a:picLocks noChangeAspect="1"/>
          </p:cNvPicPr>
          <p:nvPr/>
        </p:nvPicPr>
        <p:blipFill>
          <a:blip r:embed="rId4"/>
          <a:stretch>
            <a:fillRect/>
          </a:stretch>
        </p:blipFill>
        <p:spPr>
          <a:xfrm>
            <a:off x="838200" y="3947288"/>
            <a:ext cx="1087800" cy="340200"/>
          </a:xfrm>
          <a:prstGeom prst="rect">
            <a:avLst/>
          </a:prstGeom>
        </p:spPr>
      </p:pic>
      <p:sp>
        <p:nvSpPr>
          <p:cNvPr id="8" name="TextBox 7"/>
          <p:cNvSpPr txBox="1"/>
          <p:nvPr/>
        </p:nvSpPr>
        <p:spPr>
          <a:xfrm>
            <a:off x="2892285" y="2369691"/>
            <a:ext cx="1681358" cy="369332"/>
          </a:xfrm>
          <a:prstGeom prst="rect">
            <a:avLst/>
          </a:prstGeom>
          <a:noFill/>
        </p:spPr>
        <p:txBody>
          <a:bodyPr wrap="none" rtlCol="0">
            <a:spAutoFit/>
          </a:bodyPr>
          <a:lstStyle/>
          <a:p>
            <a:r>
              <a:rPr lang="en-US" dirty="0"/>
              <a:t>A is 3 X 2 matrix</a:t>
            </a:r>
          </a:p>
        </p:txBody>
      </p:sp>
      <p:sp>
        <p:nvSpPr>
          <p:cNvPr id="9" name="TextBox 8"/>
          <p:cNvSpPr txBox="1"/>
          <p:nvPr/>
        </p:nvSpPr>
        <p:spPr>
          <a:xfrm>
            <a:off x="2925417" y="3327165"/>
            <a:ext cx="1314975" cy="369332"/>
          </a:xfrm>
          <a:prstGeom prst="rect">
            <a:avLst/>
          </a:prstGeom>
          <a:noFill/>
        </p:spPr>
        <p:txBody>
          <a:bodyPr wrap="none" rtlCol="0">
            <a:spAutoFit/>
          </a:bodyPr>
          <a:lstStyle/>
          <a:p>
            <a:r>
              <a:rPr lang="en-US" dirty="0"/>
              <a:t>Transpose A</a:t>
            </a:r>
          </a:p>
        </p:txBody>
      </p:sp>
      <p:pic>
        <p:nvPicPr>
          <p:cNvPr id="10" name="Picture 9"/>
          <p:cNvPicPr>
            <a:picLocks noChangeAspect="1"/>
          </p:cNvPicPr>
          <p:nvPr/>
        </p:nvPicPr>
        <p:blipFill>
          <a:blip r:embed="rId5"/>
          <a:stretch>
            <a:fillRect/>
          </a:stretch>
        </p:blipFill>
        <p:spPr>
          <a:xfrm>
            <a:off x="838200" y="4644861"/>
            <a:ext cx="3185700" cy="291600"/>
          </a:xfrm>
          <a:prstGeom prst="rect">
            <a:avLst/>
          </a:prstGeom>
        </p:spPr>
      </p:pic>
      <p:pic>
        <p:nvPicPr>
          <p:cNvPr id="11" name="Picture 10"/>
          <p:cNvPicPr>
            <a:picLocks noChangeAspect="1"/>
          </p:cNvPicPr>
          <p:nvPr/>
        </p:nvPicPr>
        <p:blipFill>
          <a:blip r:embed="rId6"/>
          <a:stretch>
            <a:fillRect/>
          </a:stretch>
        </p:blipFill>
        <p:spPr>
          <a:xfrm>
            <a:off x="838200" y="5206035"/>
            <a:ext cx="2680650" cy="281880"/>
          </a:xfrm>
          <a:prstGeom prst="rect">
            <a:avLst/>
          </a:prstGeom>
        </p:spPr>
      </p:pic>
      <p:sp>
        <p:nvSpPr>
          <p:cNvPr id="12" name="TextBox 11"/>
          <p:cNvSpPr txBox="1"/>
          <p:nvPr/>
        </p:nvSpPr>
        <p:spPr>
          <a:xfrm>
            <a:off x="4330148" y="4567129"/>
            <a:ext cx="1332416" cy="369332"/>
          </a:xfrm>
          <a:prstGeom prst="rect">
            <a:avLst/>
          </a:prstGeom>
          <a:noFill/>
        </p:spPr>
        <p:txBody>
          <a:bodyPr wrap="none" rtlCol="0">
            <a:spAutoFit/>
          </a:bodyPr>
          <a:lstStyle/>
          <a:p>
            <a:r>
              <a:rPr lang="en-US" dirty="0"/>
              <a:t>Add A and B</a:t>
            </a:r>
          </a:p>
        </p:txBody>
      </p:sp>
      <p:sp>
        <p:nvSpPr>
          <p:cNvPr id="13" name="TextBox 12"/>
          <p:cNvSpPr txBox="1"/>
          <p:nvPr/>
        </p:nvSpPr>
        <p:spPr>
          <a:xfrm>
            <a:off x="4330148" y="5118583"/>
            <a:ext cx="2146998" cy="369332"/>
          </a:xfrm>
          <a:prstGeom prst="rect">
            <a:avLst/>
          </a:prstGeom>
          <a:noFill/>
        </p:spPr>
        <p:txBody>
          <a:bodyPr wrap="none" rtlCol="0">
            <a:spAutoFit/>
          </a:bodyPr>
          <a:lstStyle/>
          <a:p>
            <a:r>
              <a:rPr lang="en-US" dirty="0"/>
              <a:t>Matrix multiplication</a:t>
            </a:r>
          </a:p>
        </p:txBody>
      </p:sp>
      <p:pic>
        <p:nvPicPr>
          <p:cNvPr id="14" name="Picture 13"/>
          <p:cNvPicPr>
            <a:picLocks noChangeAspect="1"/>
          </p:cNvPicPr>
          <p:nvPr/>
        </p:nvPicPr>
        <p:blipFill>
          <a:blip r:embed="rId7"/>
          <a:stretch>
            <a:fillRect/>
          </a:stretch>
        </p:blipFill>
        <p:spPr>
          <a:xfrm>
            <a:off x="7900747" y="943224"/>
            <a:ext cx="2097900" cy="1234440"/>
          </a:xfrm>
          <a:prstGeom prst="rect">
            <a:avLst/>
          </a:prstGeom>
        </p:spPr>
      </p:pic>
      <p:sp>
        <p:nvSpPr>
          <p:cNvPr id="15" name="TextBox 14"/>
          <p:cNvSpPr txBox="1"/>
          <p:nvPr/>
        </p:nvSpPr>
        <p:spPr>
          <a:xfrm>
            <a:off x="9998647" y="1306205"/>
            <a:ext cx="1565429" cy="369332"/>
          </a:xfrm>
          <a:prstGeom prst="rect">
            <a:avLst/>
          </a:prstGeom>
          <a:noFill/>
        </p:spPr>
        <p:txBody>
          <a:bodyPr wrap="none" rtlCol="0">
            <a:spAutoFit/>
          </a:bodyPr>
          <a:lstStyle/>
          <a:p>
            <a:r>
              <a:rPr lang="en-US" dirty="0"/>
              <a:t>Identity matrix</a:t>
            </a:r>
          </a:p>
        </p:txBody>
      </p:sp>
      <p:pic>
        <p:nvPicPr>
          <p:cNvPr id="16" name="Picture 15"/>
          <p:cNvPicPr>
            <a:picLocks noChangeAspect="1"/>
          </p:cNvPicPr>
          <p:nvPr/>
        </p:nvPicPr>
        <p:blipFill>
          <a:blip r:embed="rId8"/>
          <a:stretch>
            <a:fillRect/>
          </a:stretch>
        </p:blipFill>
        <p:spPr>
          <a:xfrm>
            <a:off x="7900747" y="2097875"/>
            <a:ext cx="1437450" cy="388800"/>
          </a:xfrm>
          <a:prstGeom prst="rect">
            <a:avLst/>
          </a:prstGeom>
        </p:spPr>
      </p:pic>
      <p:pic>
        <p:nvPicPr>
          <p:cNvPr id="17" name="Picture 16"/>
          <p:cNvPicPr>
            <a:picLocks noChangeAspect="1"/>
          </p:cNvPicPr>
          <p:nvPr/>
        </p:nvPicPr>
        <p:blipFill>
          <a:blip r:embed="rId9"/>
          <a:stretch>
            <a:fillRect/>
          </a:stretch>
        </p:blipFill>
        <p:spPr>
          <a:xfrm>
            <a:off x="7900747" y="2601922"/>
            <a:ext cx="971250" cy="281880"/>
          </a:xfrm>
          <a:prstGeom prst="rect">
            <a:avLst/>
          </a:prstGeom>
        </p:spPr>
      </p:pic>
      <p:sp>
        <p:nvSpPr>
          <p:cNvPr id="18" name="TextBox 17"/>
          <p:cNvSpPr txBox="1"/>
          <p:nvPr/>
        </p:nvSpPr>
        <p:spPr>
          <a:xfrm>
            <a:off x="10001071" y="2534482"/>
            <a:ext cx="2064476" cy="369332"/>
          </a:xfrm>
          <a:prstGeom prst="rect">
            <a:avLst/>
          </a:prstGeom>
          <a:noFill/>
        </p:spPr>
        <p:txBody>
          <a:bodyPr wrap="none" rtlCol="0">
            <a:spAutoFit/>
          </a:bodyPr>
          <a:lstStyle/>
          <a:p>
            <a:r>
              <a:rPr lang="en-US" dirty="0"/>
              <a:t>Orthonormal matrix</a:t>
            </a:r>
          </a:p>
        </p:txBody>
      </p:sp>
      <p:pic>
        <p:nvPicPr>
          <p:cNvPr id="19" name="Picture 18"/>
          <p:cNvPicPr>
            <a:picLocks noChangeAspect="1"/>
          </p:cNvPicPr>
          <p:nvPr/>
        </p:nvPicPr>
        <p:blipFill>
          <a:blip r:embed="rId10"/>
          <a:stretch>
            <a:fillRect/>
          </a:stretch>
        </p:blipFill>
        <p:spPr>
          <a:xfrm>
            <a:off x="7900747" y="3224002"/>
            <a:ext cx="1398600" cy="291600"/>
          </a:xfrm>
          <a:prstGeom prst="rect">
            <a:avLst/>
          </a:prstGeom>
        </p:spPr>
      </p:pic>
      <p:pic>
        <p:nvPicPr>
          <p:cNvPr id="20" name="Picture 19"/>
          <p:cNvPicPr>
            <a:picLocks noChangeAspect="1"/>
          </p:cNvPicPr>
          <p:nvPr/>
        </p:nvPicPr>
        <p:blipFill>
          <a:blip r:embed="rId11"/>
          <a:stretch>
            <a:fillRect/>
          </a:stretch>
        </p:blipFill>
        <p:spPr>
          <a:xfrm>
            <a:off x="838200" y="5479811"/>
            <a:ext cx="2997689" cy="770271"/>
          </a:xfrm>
          <a:prstGeom prst="rect">
            <a:avLst/>
          </a:prstGeom>
        </p:spPr>
      </p:pic>
      <p:sp>
        <p:nvSpPr>
          <p:cNvPr id="21" name="TextBox 20"/>
          <p:cNvSpPr txBox="1"/>
          <p:nvPr/>
        </p:nvSpPr>
        <p:spPr>
          <a:xfrm>
            <a:off x="4330148" y="5700158"/>
            <a:ext cx="2141805" cy="369332"/>
          </a:xfrm>
          <a:prstGeom prst="rect">
            <a:avLst/>
          </a:prstGeom>
          <a:noFill/>
        </p:spPr>
        <p:txBody>
          <a:bodyPr wrap="none" rtlCol="0">
            <a:spAutoFit/>
          </a:bodyPr>
          <a:lstStyle/>
          <a:p>
            <a:r>
              <a:rPr lang="en-US" dirty="0"/>
              <a:t>Vector multiplication</a:t>
            </a:r>
          </a:p>
        </p:txBody>
      </p:sp>
      <p:pic>
        <p:nvPicPr>
          <p:cNvPr id="22" name="Picture 21"/>
          <p:cNvPicPr>
            <a:picLocks noChangeAspect="1"/>
          </p:cNvPicPr>
          <p:nvPr/>
        </p:nvPicPr>
        <p:blipFill>
          <a:blip r:embed="rId12"/>
          <a:stretch>
            <a:fillRect/>
          </a:stretch>
        </p:blipFill>
        <p:spPr>
          <a:xfrm>
            <a:off x="780885" y="6181948"/>
            <a:ext cx="3496500" cy="651240"/>
          </a:xfrm>
          <a:prstGeom prst="rect">
            <a:avLst/>
          </a:prstGeom>
        </p:spPr>
      </p:pic>
      <p:sp>
        <p:nvSpPr>
          <p:cNvPr id="23" name="TextBox 22"/>
          <p:cNvSpPr txBox="1"/>
          <p:nvPr/>
        </p:nvSpPr>
        <p:spPr>
          <a:xfrm>
            <a:off x="4330147" y="6309919"/>
            <a:ext cx="1773562" cy="369332"/>
          </a:xfrm>
          <a:prstGeom prst="rect">
            <a:avLst/>
          </a:prstGeom>
          <a:noFill/>
        </p:spPr>
        <p:txBody>
          <a:bodyPr wrap="none" rtlCol="0">
            <a:spAutoFit/>
          </a:bodyPr>
          <a:lstStyle/>
          <a:p>
            <a:r>
              <a:rPr lang="en-US" dirty="0"/>
              <a:t>Norm of a vector</a:t>
            </a:r>
          </a:p>
        </p:txBody>
      </p:sp>
      <p:sp>
        <p:nvSpPr>
          <p:cNvPr id="24" name="TextBox 23"/>
          <p:cNvSpPr txBox="1"/>
          <p:nvPr/>
        </p:nvSpPr>
        <p:spPr>
          <a:xfrm>
            <a:off x="9640839" y="3134311"/>
            <a:ext cx="2525948" cy="369332"/>
          </a:xfrm>
          <a:prstGeom prst="rect">
            <a:avLst/>
          </a:prstGeom>
          <a:noFill/>
        </p:spPr>
        <p:txBody>
          <a:bodyPr wrap="none" rtlCol="0">
            <a:spAutoFit/>
          </a:bodyPr>
          <a:lstStyle/>
          <a:p>
            <a:r>
              <a:rPr lang="en-US" dirty="0"/>
              <a:t>Multiplication by a scalar</a:t>
            </a:r>
          </a:p>
        </p:txBody>
      </p:sp>
      <p:pic>
        <p:nvPicPr>
          <p:cNvPr id="25" name="Picture 24"/>
          <p:cNvPicPr>
            <a:picLocks noChangeAspect="1"/>
          </p:cNvPicPr>
          <p:nvPr/>
        </p:nvPicPr>
        <p:blipFill>
          <a:blip r:embed="rId13"/>
          <a:stretch>
            <a:fillRect/>
          </a:stretch>
        </p:blipFill>
        <p:spPr>
          <a:xfrm>
            <a:off x="7157360" y="4020564"/>
            <a:ext cx="4660530" cy="1166032"/>
          </a:xfrm>
          <a:prstGeom prst="rect">
            <a:avLst/>
          </a:prstGeom>
        </p:spPr>
      </p:pic>
      <p:pic>
        <p:nvPicPr>
          <p:cNvPr id="26" name="Picture 25"/>
          <p:cNvPicPr>
            <a:picLocks noChangeAspect="1"/>
          </p:cNvPicPr>
          <p:nvPr/>
        </p:nvPicPr>
        <p:blipFill>
          <a:blip r:embed="rId14"/>
          <a:stretch>
            <a:fillRect/>
          </a:stretch>
        </p:blipFill>
        <p:spPr>
          <a:xfrm>
            <a:off x="7782419" y="5196109"/>
            <a:ext cx="1437450" cy="291600"/>
          </a:xfrm>
          <a:prstGeom prst="rect">
            <a:avLst/>
          </a:prstGeom>
        </p:spPr>
      </p:pic>
      <p:pic>
        <p:nvPicPr>
          <p:cNvPr id="27" name="Picture 26"/>
          <p:cNvPicPr>
            <a:picLocks noChangeAspect="1"/>
          </p:cNvPicPr>
          <p:nvPr/>
        </p:nvPicPr>
        <p:blipFill>
          <a:blip r:embed="rId15"/>
          <a:stretch>
            <a:fillRect/>
          </a:stretch>
        </p:blipFill>
        <p:spPr>
          <a:xfrm>
            <a:off x="9541936" y="5196109"/>
            <a:ext cx="893550" cy="301320"/>
          </a:xfrm>
          <a:prstGeom prst="rect">
            <a:avLst/>
          </a:prstGeom>
        </p:spPr>
      </p:pic>
      <p:sp>
        <p:nvSpPr>
          <p:cNvPr id="28" name="TextBox 27"/>
          <p:cNvSpPr txBox="1"/>
          <p:nvPr/>
        </p:nvSpPr>
        <p:spPr>
          <a:xfrm>
            <a:off x="7768374" y="3777793"/>
            <a:ext cx="1773562" cy="369332"/>
          </a:xfrm>
          <a:prstGeom prst="rect">
            <a:avLst/>
          </a:prstGeom>
          <a:noFill/>
        </p:spPr>
        <p:txBody>
          <a:bodyPr wrap="none" rtlCol="0">
            <a:spAutoFit/>
          </a:bodyPr>
          <a:lstStyle/>
          <a:p>
            <a:r>
              <a:rPr lang="en-US" dirty="0"/>
              <a:t>Norm of a vector</a:t>
            </a:r>
          </a:p>
        </p:txBody>
      </p:sp>
      <p:pic>
        <p:nvPicPr>
          <p:cNvPr id="29" name="Picture 28"/>
          <p:cNvPicPr>
            <a:picLocks noChangeAspect="1"/>
          </p:cNvPicPr>
          <p:nvPr/>
        </p:nvPicPr>
        <p:blipFill>
          <a:blip r:embed="rId16"/>
          <a:stretch>
            <a:fillRect/>
          </a:stretch>
        </p:blipFill>
        <p:spPr>
          <a:xfrm>
            <a:off x="7643741" y="5677836"/>
            <a:ext cx="1864800" cy="981720"/>
          </a:xfrm>
          <a:prstGeom prst="rect">
            <a:avLst/>
          </a:prstGeom>
        </p:spPr>
      </p:pic>
      <p:sp>
        <p:nvSpPr>
          <p:cNvPr id="30" name="TextBox 29"/>
          <p:cNvSpPr txBox="1"/>
          <p:nvPr/>
        </p:nvSpPr>
        <p:spPr>
          <a:xfrm>
            <a:off x="9640839" y="5911323"/>
            <a:ext cx="681790" cy="369332"/>
          </a:xfrm>
          <a:prstGeom prst="rect">
            <a:avLst/>
          </a:prstGeom>
          <a:noFill/>
        </p:spPr>
        <p:txBody>
          <a:bodyPr wrap="none" rtlCol="0">
            <a:spAutoFit/>
          </a:bodyPr>
          <a:lstStyle/>
          <a:p>
            <a:r>
              <a:rPr lang="en-US" dirty="0"/>
              <a:t>Trace</a:t>
            </a:r>
          </a:p>
        </p:txBody>
      </p:sp>
    </p:spTree>
    <p:extLst>
      <p:ext uri="{BB962C8B-B14F-4D97-AF65-F5344CB8AC3E}">
        <p14:creationId xmlns:p14="http://schemas.microsoft.com/office/powerpoint/2010/main" val="138736589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Some algebra (sigh! Sigh!)</a:t>
            </a:r>
          </a:p>
        </p:txBody>
      </p:sp>
      <p:pic>
        <p:nvPicPr>
          <p:cNvPr id="6" name="Content Placeholder 5"/>
          <p:cNvPicPr>
            <a:picLocks noGrp="1" noChangeAspect="1"/>
          </p:cNvPicPr>
          <p:nvPr>
            <p:ph idx="1"/>
          </p:nvPr>
        </p:nvPicPr>
        <p:blipFill>
          <a:blip r:embed="rId2"/>
          <a:stretch>
            <a:fillRect/>
          </a:stretch>
        </p:blipFill>
        <p:spPr>
          <a:xfrm>
            <a:off x="72888" y="1353268"/>
            <a:ext cx="6934200" cy="2444616"/>
          </a:xfrm>
          <a:prstGeom prst="rect">
            <a:avLst/>
          </a:prstGeom>
        </p:spPr>
      </p:pic>
      <p:pic>
        <p:nvPicPr>
          <p:cNvPr id="7" name="Picture 6"/>
          <p:cNvPicPr>
            <a:picLocks noChangeAspect="1"/>
          </p:cNvPicPr>
          <p:nvPr/>
        </p:nvPicPr>
        <p:blipFill>
          <a:blip r:embed="rId3"/>
          <a:stretch>
            <a:fillRect/>
          </a:stretch>
        </p:blipFill>
        <p:spPr>
          <a:xfrm>
            <a:off x="72886" y="3421777"/>
            <a:ext cx="6695661" cy="3307016"/>
          </a:xfrm>
          <a:prstGeom prst="rect">
            <a:avLst/>
          </a:prstGeom>
        </p:spPr>
      </p:pic>
      <p:pic>
        <p:nvPicPr>
          <p:cNvPr id="8" name="Picture 7"/>
          <p:cNvPicPr>
            <a:picLocks noChangeAspect="1"/>
          </p:cNvPicPr>
          <p:nvPr/>
        </p:nvPicPr>
        <p:blipFill>
          <a:blip r:embed="rId4"/>
          <a:stretch>
            <a:fillRect/>
          </a:stretch>
        </p:blipFill>
        <p:spPr>
          <a:xfrm>
            <a:off x="6492684" y="1422842"/>
            <a:ext cx="5390570" cy="2336355"/>
          </a:xfrm>
          <a:prstGeom prst="rect">
            <a:avLst/>
          </a:prstGeom>
        </p:spPr>
      </p:pic>
    </p:spTree>
    <p:extLst>
      <p:ext uri="{BB962C8B-B14F-4D97-AF65-F5344CB8AC3E}">
        <p14:creationId xmlns:p14="http://schemas.microsoft.com/office/powerpoint/2010/main" val="381964466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Algebra derivation of </a:t>
            </a:r>
            <a:r>
              <a:rPr lang="en-US" dirty="0" err="1"/>
              <a:t>PCoA</a:t>
            </a:r>
            <a:r>
              <a:rPr lang="en-US" dirty="0"/>
              <a:t> (multidimensional classical scaling)</a:t>
            </a:r>
          </a:p>
        </p:txBody>
      </p:sp>
      <p:pic>
        <p:nvPicPr>
          <p:cNvPr id="4" name="Content Placeholder 3"/>
          <p:cNvPicPr>
            <a:picLocks noGrp="1" noChangeAspect="1"/>
          </p:cNvPicPr>
          <p:nvPr>
            <p:ph idx="1"/>
          </p:nvPr>
        </p:nvPicPr>
        <p:blipFill>
          <a:blip r:embed="rId2"/>
          <a:stretch>
            <a:fillRect/>
          </a:stretch>
        </p:blipFill>
        <p:spPr>
          <a:xfrm>
            <a:off x="112871" y="1768016"/>
            <a:ext cx="5982901" cy="709560"/>
          </a:xfrm>
          <a:prstGeom prst="rect">
            <a:avLst/>
          </a:prstGeom>
        </p:spPr>
      </p:pic>
      <p:pic>
        <p:nvPicPr>
          <p:cNvPr id="5" name="Picture 4"/>
          <p:cNvPicPr>
            <a:picLocks noChangeAspect="1"/>
          </p:cNvPicPr>
          <p:nvPr/>
        </p:nvPicPr>
        <p:blipFill>
          <a:blip r:embed="rId3"/>
          <a:stretch>
            <a:fillRect/>
          </a:stretch>
        </p:blipFill>
        <p:spPr>
          <a:xfrm>
            <a:off x="112871" y="2652242"/>
            <a:ext cx="5866351" cy="1069200"/>
          </a:xfrm>
          <a:prstGeom prst="rect">
            <a:avLst/>
          </a:prstGeom>
        </p:spPr>
      </p:pic>
      <p:pic>
        <p:nvPicPr>
          <p:cNvPr id="6" name="Picture 5"/>
          <p:cNvPicPr>
            <a:picLocks noChangeAspect="1"/>
          </p:cNvPicPr>
          <p:nvPr/>
        </p:nvPicPr>
        <p:blipFill rotWithShape="1">
          <a:blip r:embed="rId4"/>
          <a:srcRect l="3256" r="1126"/>
          <a:stretch/>
        </p:blipFill>
        <p:spPr>
          <a:xfrm>
            <a:off x="5764698" y="2562791"/>
            <a:ext cx="5943597" cy="1078920"/>
          </a:xfrm>
          <a:prstGeom prst="rect">
            <a:avLst/>
          </a:prstGeom>
        </p:spPr>
      </p:pic>
      <p:pic>
        <p:nvPicPr>
          <p:cNvPr id="7" name="Picture 6"/>
          <p:cNvPicPr>
            <a:picLocks noChangeAspect="1"/>
          </p:cNvPicPr>
          <p:nvPr/>
        </p:nvPicPr>
        <p:blipFill>
          <a:blip r:embed="rId5"/>
          <a:stretch>
            <a:fillRect/>
          </a:stretch>
        </p:blipFill>
        <p:spPr>
          <a:xfrm>
            <a:off x="318387" y="3884148"/>
            <a:ext cx="4856251" cy="699840"/>
          </a:xfrm>
          <a:prstGeom prst="rect">
            <a:avLst/>
          </a:prstGeom>
        </p:spPr>
      </p:pic>
      <p:pic>
        <p:nvPicPr>
          <p:cNvPr id="8" name="Picture 7"/>
          <p:cNvPicPr>
            <a:picLocks noChangeAspect="1"/>
          </p:cNvPicPr>
          <p:nvPr/>
        </p:nvPicPr>
        <p:blipFill>
          <a:blip r:embed="rId6"/>
          <a:stretch>
            <a:fillRect/>
          </a:stretch>
        </p:blipFill>
        <p:spPr>
          <a:xfrm>
            <a:off x="112871" y="4985233"/>
            <a:ext cx="7731151" cy="923400"/>
          </a:xfrm>
          <a:prstGeom prst="rect">
            <a:avLst/>
          </a:prstGeom>
        </p:spPr>
      </p:pic>
    </p:spTree>
    <p:extLst>
      <p:ext uri="{BB962C8B-B14F-4D97-AF65-F5344CB8AC3E}">
        <p14:creationId xmlns:p14="http://schemas.microsoft.com/office/powerpoint/2010/main" val="363034699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Algebra derivation of </a:t>
            </a:r>
            <a:r>
              <a:rPr lang="en-US" dirty="0" err="1"/>
              <a:t>PCoA</a:t>
            </a:r>
            <a:r>
              <a:rPr lang="en-US" dirty="0"/>
              <a:t> (classical multidimensional scaling)</a:t>
            </a:r>
          </a:p>
        </p:txBody>
      </p:sp>
      <p:pic>
        <p:nvPicPr>
          <p:cNvPr id="9" name="Content Placeholder 8"/>
          <p:cNvPicPr>
            <a:picLocks noGrp="1" noChangeAspect="1"/>
          </p:cNvPicPr>
          <p:nvPr>
            <p:ph idx="1"/>
          </p:nvPr>
        </p:nvPicPr>
        <p:blipFill>
          <a:blip r:embed="rId2"/>
          <a:stretch>
            <a:fillRect/>
          </a:stretch>
        </p:blipFill>
        <p:spPr>
          <a:xfrm>
            <a:off x="571852" y="2862363"/>
            <a:ext cx="5283601" cy="1156680"/>
          </a:xfrm>
          <a:prstGeom prst="rect">
            <a:avLst/>
          </a:prstGeom>
        </p:spPr>
      </p:pic>
      <p:pic>
        <p:nvPicPr>
          <p:cNvPr id="10" name="Picture 9"/>
          <p:cNvPicPr>
            <a:picLocks noChangeAspect="1"/>
          </p:cNvPicPr>
          <p:nvPr/>
        </p:nvPicPr>
        <p:blipFill>
          <a:blip r:embed="rId3"/>
          <a:stretch>
            <a:fillRect/>
          </a:stretch>
        </p:blipFill>
        <p:spPr>
          <a:xfrm>
            <a:off x="571852" y="1536800"/>
            <a:ext cx="3613050" cy="1487160"/>
          </a:xfrm>
          <a:prstGeom prst="rect">
            <a:avLst/>
          </a:prstGeom>
        </p:spPr>
      </p:pic>
      <p:pic>
        <p:nvPicPr>
          <p:cNvPr id="11" name="Picture 10"/>
          <p:cNvPicPr>
            <a:picLocks noChangeAspect="1"/>
          </p:cNvPicPr>
          <p:nvPr/>
        </p:nvPicPr>
        <p:blipFill rotWithShape="1">
          <a:blip r:embed="rId4"/>
          <a:srcRect l="-1" r="3733" b="9748"/>
          <a:stretch/>
        </p:blipFill>
        <p:spPr>
          <a:xfrm>
            <a:off x="571852" y="4134588"/>
            <a:ext cx="1346400" cy="298264"/>
          </a:xfrm>
          <a:prstGeom prst="rect">
            <a:avLst/>
          </a:prstGeom>
        </p:spPr>
      </p:pic>
      <p:pic>
        <p:nvPicPr>
          <p:cNvPr id="12" name="Picture 11"/>
          <p:cNvPicPr>
            <a:picLocks noChangeAspect="1"/>
          </p:cNvPicPr>
          <p:nvPr/>
        </p:nvPicPr>
        <p:blipFill>
          <a:blip r:embed="rId5"/>
          <a:stretch>
            <a:fillRect/>
          </a:stretch>
        </p:blipFill>
        <p:spPr>
          <a:xfrm>
            <a:off x="2830786" y="4134588"/>
            <a:ext cx="6371401" cy="2070360"/>
          </a:xfrm>
          <a:prstGeom prst="rect">
            <a:avLst/>
          </a:prstGeom>
        </p:spPr>
      </p:pic>
      <p:sp>
        <p:nvSpPr>
          <p:cNvPr id="13" name="Curved Left Arrow 12"/>
          <p:cNvSpPr/>
          <p:nvPr/>
        </p:nvSpPr>
        <p:spPr>
          <a:xfrm rot="19121751" flipV="1">
            <a:off x="7190275" y="1152061"/>
            <a:ext cx="1928817" cy="3743797"/>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556295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coordinate analysis approach</a:t>
            </a:r>
            <a:br>
              <a:rPr lang="en-US" dirty="0"/>
            </a:br>
            <a:r>
              <a:rPr lang="en-US" dirty="0"/>
              <a:t>Step by Step</a:t>
            </a:r>
          </a:p>
        </p:txBody>
      </p:sp>
      <p:graphicFrame>
        <p:nvGraphicFramePr>
          <p:cNvPr id="4" name="Content Placeholder 3"/>
          <p:cNvGraphicFramePr>
            <a:graphicFrameLocks noGrp="1"/>
          </p:cNvGraphicFramePr>
          <p:nvPr>
            <p:ph idx="1"/>
            <p:extLst/>
          </p:nvPr>
        </p:nvGraphicFramePr>
        <p:xfrm>
          <a:off x="135918" y="2034347"/>
          <a:ext cx="3809918" cy="2590800"/>
        </p:xfrm>
        <a:graphic>
          <a:graphicData uri="http://schemas.openxmlformats.org/drawingml/2006/table">
            <a:tbl>
              <a:tblPr firstRow="1" bandRow="1">
                <a:tableStyleId>{5C22544A-7EE6-4342-B048-85BDC9FD1C3A}</a:tableStyleId>
              </a:tblPr>
              <a:tblGrid>
                <a:gridCol w="672674">
                  <a:extLst>
                    <a:ext uri="{9D8B030D-6E8A-4147-A177-3AD203B41FA5}">
                      <a16:colId xmlns:a16="http://schemas.microsoft.com/office/drawing/2014/main" val="2304837427"/>
                    </a:ext>
                  </a:extLst>
                </a:gridCol>
                <a:gridCol w="805180">
                  <a:extLst>
                    <a:ext uri="{9D8B030D-6E8A-4147-A177-3AD203B41FA5}">
                      <a16:colId xmlns:a16="http://schemas.microsoft.com/office/drawing/2014/main" val="3654069415"/>
                    </a:ext>
                  </a:extLst>
                </a:gridCol>
                <a:gridCol w="805180">
                  <a:extLst>
                    <a:ext uri="{9D8B030D-6E8A-4147-A177-3AD203B41FA5}">
                      <a16:colId xmlns:a16="http://schemas.microsoft.com/office/drawing/2014/main" val="1388177959"/>
                    </a:ext>
                  </a:extLst>
                </a:gridCol>
                <a:gridCol w="846455">
                  <a:extLst>
                    <a:ext uri="{9D8B030D-6E8A-4147-A177-3AD203B41FA5}">
                      <a16:colId xmlns:a16="http://schemas.microsoft.com/office/drawing/2014/main" val="358874686"/>
                    </a:ext>
                  </a:extLst>
                </a:gridCol>
                <a:gridCol w="680429">
                  <a:extLst>
                    <a:ext uri="{9D8B030D-6E8A-4147-A177-3AD203B41FA5}">
                      <a16:colId xmlns:a16="http://schemas.microsoft.com/office/drawing/2014/main" val="94959518"/>
                    </a:ext>
                  </a:extLst>
                </a:gridCol>
              </a:tblGrid>
              <a:tr h="518160">
                <a:tc>
                  <a:txBody>
                    <a:bodyPr/>
                    <a:lstStyle/>
                    <a:p>
                      <a:endParaRPr lang="en-US" dirty="0"/>
                    </a:p>
                  </a:txBody>
                  <a:tcPr/>
                </a:tc>
                <a:tc>
                  <a:txBody>
                    <a:bodyPr/>
                    <a:lstStyle/>
                    <a:p>
                      <a:r>
                        <a:rPr lang="en-US" dirty="0"/>
                        <a:t>I1</a:t>
                      </a:r>
                    </a:p>
                  </a:txBody>
                  <a:tcPr/>
                </a:tc>
                <a:tc>
                  <a:txBody>
                    <a:bodyPr/>
                    <a:lstStyle/>
                    <a:p>
                      <a:r>
                        <a:rPr lang="en-US" dirty="0"/>
                        <a:t>I2</a:t>
                      </a:r>
                    </a:p>
                  </a:txBody>
                  <a:tcPr/>
                </a:tc>
                <a:tc>
                  <a:txBody>
                    <a:bodyPr/>
                    <a:lstStyle/>
                    <a:p>
                      <a:r>
                        <a:rPr lang="en-US" dirty="0"/>
                        <a:t>…</a:t>
                      </a:r>
                    </a:p>
                  </a:txBody>
                  <a:tcPr/>
                </a:tc>
                <a:tc>
                  <a:txBody>
                    <a:bodyPr/>
                    <a:lstStyle/>
                    <a:p>
                      <a:r>
                        <a:rPr lang="en-US" dirty="0"/>
                        <a:t>In</a:t>
                      </a:r>
                    </a:p>
                  </a:txBody>
                  <a:tcPr/>
                </a:tc>
                <a:extLst>
                  <a:ext uri="{0D108BD9-81ED-4DB2-BD59-A6C34878D82A}">
                    <a16:rowId xmlns:a16="http://schemas.microsoft.com/office/drawing/2014/main" val="2423493946"/>
                  </a:ext>
                </a:extLst>
              </a:tr>
              <a:tr h="518160">
                <a:tc>
                  <a:txBody>
                    <a:bodyPr/>
                    <a:lstStyle/>
                    <a:p>
                      <a:r>
                        <a:rPr lang="en-US" dirty="0"/>
                        <a:t>I1</a:t>
                      </a:r>
                    </a:p>
                  </a:txBody>
                  <a:tcPr/>
                </a:tc>
                <a:tc>
                  <a:txBody>
                    <a:bodyPr/>
                    <a:lstStyle/>
                    <a:p>
                      <a:r>
                        <a:rPr lang="en-US" dirty="0"/>
                        <a:t>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a:tc>
                <a:tc>
                  <a:txBody>
                    <a:bodyPr/>
                    <a:lstStyle/>
                    <a:p>
                      <a:endParaRPr lang="en-US" dirty="0"/>
                    </a:p>
                  </a:txBody>
                  <a:tcPr/>
                </a:tc>
                <a:tc>
                  <a:txBody>
                    <a:bodyPr/>
                    <a:lstStyle/>
                    <a:p>
                      <a:endParaRPr lang="en-US"/>
                    </a:p>
                  </a:txBody>
                  <a:tcPr/>
                </a:tc>
                <a:extLst>
                  <a:ext uri="{0D108BD9-81ED-4DB2-BD59-A6C34878D82A}">
                    <a16:rowId xmlns:a16="http://schemas.microsoft.com/office/drawing/2014/main" val="705217965"/>
                  </a:ext>
                </a:extLst>
              </a:tr>
              <a:tr h="518160">
                <a:tc>
                  <a:txBody>
                    <a:bodyPr/>
                    <a:lstStyle/>
                    <a:p>
                      <a:r>
                        <a:rPr lang="en-US" dirty="0"/>
                        <a:t>I2</a:t>
                      </a:r>
                    </a:p>
                  </a:txBody>
                  <a:tcPr/>
                </a:tc>
                <a:tc>
                  <a:txBody>
                    <a:bodyPr/>
                    <a:lstStyle/>
                    <a:p>
                      <a:r>
                        <a:rPr lang="en-US" dirty="0"/>
                        <a:t>D</a:t>
                      </a:r>
                      <a:r>
                        <a:rPr lang="en-US" sz="1100" dirty="0"/>
                        <a:t>2,1</a:t>
                      </a:r>
                    </a:p>
                  </a:txBody>
                  <a:tcPr/>
                </a:tc>
                <a:tc>
                  <a:txBody>
                    <a:bodyPr/>
                    <a:lstStyle/>
                    <a:p>
                      <a:r>
                        <a:rPr lang="en-US" dirty="0"/>
                        <a:t>0</a:t>
                      </a:r>
                    </a:p>
                  </a:txBody>
                  <a:tcPr/>
                </a:tc>
                <a:tc>
                  <a:txBody>
                    <a:bodyPr/>
                    <a:lstStyle/>
                    <a:p>
                      <a:endParaRPr lang="en-US" dirty="0"/>
                    </a:p>
                  </a:txBody>
                  <a:tcPr/>
                </a:tc>
                <a:tc>
                  <a:txBody>
                    <a:bodyPr/>
                    <a:lstStyle/>
                    <a:p>
                      <a:endParaRPr lang="en-US"/>
                    </a:p>
                  </a:txBody>
                  <a:tcPr/>
                </a:tc>
                <a:extLst>
                  <a:ext uri="{0D108BD9-81ED-4DB2-BD59-A6C34878D82A}">
                    <a16:rowId xmlns:a16="http://schemas.microsoft.com/office/drawing/2014/main" val="4293484000"/>
                  </a:ext>
                </a:extLst>
              </a:tr>
              <a:tr h="518160">
                <a:tc>
                  <a:txBody>
                    <a:bodyPr/>
                    <a:lstStyle/>
                    <a:p>
                      <a:r>
                        <a:rPr lang="en-US"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a:t>
                      </a:r>
                      <a:r>
                        <a:rPr lang="en-US" sz="1100" dirty="0"/>
                        <a:t>…,1</a:t>
                      </a:r>
                    </a:p>
                  </a:txBody>
                  <a:tcPr/>
                </a:tc>
                <a:tc>
                  <a:txBody>
                    <a:bodyPr/>
                    <a:lstStyle/>
                    <a:p>
                      <a:r>
                        <a:rPr lang="en-US" dirty="0"/>
                        <a:t>D</a:t>
                      </a:r>
                      <a:r>
                        <a:rPr lang="en-US" sz="1100" dirty="0"/>
                        <a:t>…,2</a:t>
                      </a:r>
                    </a:p>
                  </a:txBody>
                  <a:tcPr/>
                </a:tc>
                <a:tc>
                  <a:txBody>
                    <a:bodyPr/>
                    <a:lstStyle/>
                    <a:p>
                      <a:r>
                        <a:rPr lang="en-US" dirty="0"/>
                        <a:t>0</a:t>
                      </a:r>
                    </a:p>
                  </a:txBody>
                  <a:tcPr/>
                </a:tc>
                <a:tc>
                  <a:txBody>
                    <a:bodyPr/>
                    <a:lstStyle/>
                    <a:p>
                      <a:endParaRPr lang="en-US"/>
                    </a:p>
                  </a:txBody>
                  <a:tcPr/>
                </a:tc>
                <a:extLst>
                  <a:ext uri="{0D108BD9-81ED-4DB2-BD59-A6C34878D82A}">
                    <a16:rowId xmlns:a16="http://schemas.microsoft.com/office/drawing/2014/main" val="2103983041"/>
                  </a:ext>
                </a:extLst>
              </a:tr>
              <a:tr h="518160">
                <a:tc>
                  <a:txBody>
                    <a:bodyPr/>
                    <a:lstStyle/>
                    <a:p>
                      <a:r>
                        <a:rPr lang="en-US" dirty="0"/>
                        <a:t>In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a:t>
                      </a:r>
                      <a:r>
                        <a:rPr lang="en-US" sz="1100" dirty="0"/>
                        <a:t>n,1</a:t>
                      </a:r>
                    </a:p>
                  </a:txBody>
                  <a:tcPr/>
                </a:tc>
                <a:tc>
                  <a:txBody>
                    <a:bodyPr/>
                    <a:lstStyle/>
                    <a:p>
                      <a:r>
                        <a:rPr lang="en-US" dirty="0"/>
                        <a:t>D</a:t>
                      </a:r>
                      <a:r>
                        <a:rPr lang="en-US" sz="1100" dirty="0"/>
                        <a:t>n,2</a:t>
                      </a:r>
                    </a:p>
                  </a:txBody>
                  <a:tcPr/>
                </a:tc>
                <a:tc>
                  <a:txBody>
                    <a:bodyPr/>
                    <a:lstStyle/>
                    <a:p>
                      <a:r>
                        <a:rPr lang="en-US" dirty="0" err="1"/>
                        <a:t>D</a:t>
                      </a:r>
                      <a:r>
                        <a:rPr lang="en-US" sz="1100" dirty="0" err="1"/>
                        <a:t>n</a:t>
                      </a:r>
                      <a:r>
                        <a:rPr lang="en-US" sz="1100" dirty="0"/>
                        <a:t>,…</a:t>
                      </a:r>
                    </a:p>
                  </a:txBody>
                  <a:tcPr/>
                </a:tc>
                <a:tc>
                  <a:txBody>
                    <a:bodyPr/>
                    <a:lstStyle/>
                    <a:p>
                      <a:r>
                        <a:rPr lang="en-US" dirty="0"/>
                        <a:t>0</a:t>
                      </a:r>
                    </a:p>
                  </a:txBody>
                  <a:tcPr/>
                </a:tc>
                <a:extLst>
                  <a:ext uri="{0D108BD9-81ED-4DB2-BD59-A6C34878D82A}">
                    <a16:rowId xmlns:a16="http://schemas.microsoft.com/office/drawing/2014/main" val="731494935"/>
                  </a:ext>
                </a:extLst>
              </a:tr>
            </a:tbl>
          </a:graphicData>
        </a:graphic>
      </p:graphicFrame>
      <p:pic>
        <p:nvPicPr>
          <p:cNvPr id="6" name="Picture 5"/>
          <p:cNvPicPr>
            <a:picLocks noChangeAspect="1"/>
          </p:cNvPicPr>
          <p:nvPr/>
        </p:nvPicPr>
        <p:blipFill>
          <a:blip r:embed="rId2"/>
          <a:stretch>
            <a:fillRect/>
          </a:stretch>
        </p:blipFill>
        <p:spPr>
          <a:xfrm>
            <a:off x="7134667" y="3633191"/>
            <a:ext cx="3818256" cy="3257353"/>
          </a:xfrm>
          <a:prstGeom prst="rect">
            <a:avLst/>
          </a:prstGeom>
        </p:spPr>
      </p:pic>
      <p:pic>
        <p:nvPicPr>
          <p:cNvPr id="7" name="Picture 6"/>
          <p:cNvPicPr>
            <a:picLocks noChangeAspect="1"/>
          </p:cNvPicPr>
          <p:nvPr/>
        </p:nvPicPr>
        <p:blipFill>
          <a:blip r:embed="rId3"/>
          <a:stretch>
            <a:fillRect/>
          </a:stretch>
        </p:blipFill>
        <p:spPr>
          <a:xfrm>
            <a:off x="7300476" y="944779"/>
            <a:ext cx="3533176" cy="3014152"/>
          </a:xfrm>
          <a:prstGeom prst="rect">
            <a:avLst/>
          </a:prstGeom>
        </p:spPr>
      </p:pic>
      <p:cxnSp>
        <p:nvCxnSpPr>
          <p:cNvPr id="9" name="Straight Arrow Connector 8"/>
          <p:cNvCxnSpPr/>
          <p:nvPr/>
        </p:nvCxnSpPr>
        <p:spPr>
          <a:xfrm>
            <a:off x="9163878" y="3958931"/>
            <a:ext cx="1" cy="232259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3" name="Down Arrow 12"/>
          <p:cNvSpPr/>
          <p:nvPr/>
        </p:nvSpPr>
        <p:spPr>
          <a:xfrm rot="14849939">
            <a:off x="5389586" y="1366814"/>
            <a:ext cx="467139" cy="259025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Down Arrow 13"/>
          <p:cNvSpPr/>
          <p:nvPr/>
        </p:nvSpPr>
        <p:spPr>
          <a:xfrm rot="17623360">
            <a:off x="5373388" y="2813124"/>
            <a:ext cx="467139" cy="259025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487017" y="5261867"/>
            <a:ext cx="5563382" cy="1200329"/>
          </a:xfrm>
          <a:prstGeom prst="rect">
            <a:avLst/>
          </a:prstGeom>
          <a:noFill/>
        </p:spPr>
        <p:txBody>
          <a:bodyPr wrap="none" rtlCol="0">
            <a:spAutoFit/>
          </a:bodyPr>
          <a:lstStyle/>
          <a:p>
            <a:r>
              <a:rPr lang="en-US" dirty="0"/>
              <a:t>The same distance matrix can produce infinite solutions…</a:t>
            </a:r>
          </a:p>
          <a:p>
            <a:r>
              <a:rPr lang="en-US" dirty="0"/>
              <a:t>We will center the solution by</a:t>
            </a:r>
          </a:p>
          <a:p>
            <a:r>
              <a:rPr lang="en-US" dirty="0"/>
              <a:t>setting that the sum of dim1 = 0 and sum dim2 = 0.</a:t>
            </a:r>
          </a:p>
          <a:p>
            <a:endParaRPr lang="en-US" dirty="0"/>
          </a:p>
        </p:txBody>
      </p:sp>
    </p:spTree>
    <p:extLst>
      <p:ext uri="{BB962C8B-B14F-4D97-AF65-F5344CB8AC3E}">
        <p14:creationId xmlns:p14="http://schemas.microsoft.com/office/powerpoint/2010/main" val="421699791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algorithm</a:t>
            </a:r>
          </a:p>
        </p:txBody>
      </p:sp>
      <p:pic>
        <p:nvPicPr>
          <p:cNvPr id="4" name="Content Placeholder 3"/>
          <p:cNvPicPr>
            <a:picLocks noGrp="1" noChangeAspect="1"/>
          </p:cNvPicPr>
          <p:nvPr>
            <p:ph idx="1"/>
          </p:nvPr>
        </p:nvPicPr>
        <p:blipFill>
          <a:blip r:embed="rId2"/>
          <a:stretch>
            <a:fillRect/>
          </a:stretch>
        </p:blipFill>
        <p:spPr>
          <a:xfrm>
            <a:off x="2372712" y="1855263"/>
            <a:ext cx="7148401" cy="3159000"/>
          </a:xfrm>
          <a:prstGeom prst="rect">
            <a:avLst/>
          </a:prstGeom>
        </p:spPr>
      </p:pic>
    </p:spTree>
    <p:extLst>
      <p:ext uri="{BB962C8B-B14F-4D97-AF65-F5344CB8AC3E}">
        <p14:creationId xmlns:p14="http://schemas.microsoft.com/office/powerpoint/2010/main" val="410628879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Interpretation of results</a:t>
            </a:r>
          </a:p>
        </p:txBody>
      </p:sp>
      <p:pic>
        <p:nvPicPr>
          <p:cNvPr id="4" name="Content Placeholder 3"/>
          <p:cNvPicPr>
            <a:picLocks noGrp="1" noChangeAspect="1"/>
          </p:cNvPicPr>
          <p:nvPr>
            <p:ph idx="1"/>
          </p:nvPr>
        </p:nvPicPr>
        <p:blipFill>
          <a:blip r:embed="rId2"/>
          <a:stretch>
            <a:fillRect/>
          </a:stretch>
        </p:blipFill>
        <p:spPr>
          <a:xfrm>
            <a:off x="1161723" y="1922661"/>
            <a:ext cx="1320900" cy="320760"/>
          </a:xfrm>
          <a:prstGeom prst="rect">
            <a:avLst/>
          </a:prstGeom>
        </p:spPr>
      </p:pic>
      <p:pic>
        <p:nvPicPr>
          <p:cNvPr id="5" name="Picture 4"/>
          <p:cNvPicPr>
            <a:picLocks noChangeAspect="1"/>
          </p:cNvPicPr>
          <p:nvPr/>
        </p:nvPicPr>
        <p:blipFill>
          <a:blip r:embed="rId3"/>
          <a:stretch>
            <a:fillRect/>
          </a:stretch>
        </p:blipFill>
        <p:spPr>
          <a:xfrm>
            <a:off x="3487481" y="1864560"/>
            <a:ext cx="1320900" cy="388800"/>
          </a:xfrm>
          <a:prstGeom prst="rect">
            <a:avLst/>
          </a:prstGeom>
        </p:spPr>
      </p:pic>
      <p:cxnSp>
        <p:nvCxnSpPr>
          <p:cNvPr id="7" name="Straight Arrow Connector 6"/>
          <p:cNvCxnSpPr/>
          <p:nvPr/>
        </p:nvCxnSpPr>
        <p:spPr>
          <a:xfrm flipH="1" flipV="1">
            <a:off x="2107096" y="2243421"/>
            <a:ext cx="119269" cy="8973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1585580" y="3140765"/>
            <a:ext cx="1281569" cy="646331"/>
          </a:xfrm>
          <a:prstGeom prst="rect">
            <a:avLst/>
          </a:prstGeom>
          <a:noFill/>
        </p:spPr>
        <p:txBody>
          <a:bodyPr wrap="none" rtlCol="0">
            <a:spAutoFit/>
          </a:bodyPr>
          <a:lstStyle/>
          <a:p>
            <a:r>
              <a:rPr lang="en-US" dirty="0"/>
              <a:t>Eigenvalues</a:t>
            </a:r>
          </a:p>
          <a:p>
            <a:r>
              <a:rPr lang="en-US" dirty="0"/>
              <a:t>(n-1)</a:t>
            </a:r>
          </a:p>
        </p:txBody>
      </p:sp>
      <p:cxnSp>
        <p:nvCxnSpPr>
          <p:cNvPr id="9" name="Straight Arrow Connector 8"/>
          <p:cNvCxnSpPr/>
          <p:nvPr/>
        </p:nvCxnSpPr>
        <p:spPr>
          <a:xfrm flipH="1" flipV="1">
            <a:off x="2354494" y="2243421"/>
            <a:ext cx="1306420" cy="9072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3020128" y="3150704"/>
            <a:ext cx="1281569" cy="646331"/>
          </a:xfrm>
          <a:prstGeom prst="rect">
            <a:avLst/>
          </a:prstGeom>
          <a:noFill/>
        </p:spPr>
        <p:txBody>
          <a:bodyPr wrap="square" rtlCol="0">
            <a:spAutoFit/>
          </a:bodyPr>
          <a:lstStyle/>
          <a:p>
            <a:r>
              <a:rPr lang="en-US" dirty="0"/>
              <a:t>Eigenvector (n-1)</a:t>
            </a:r>
          </a:p>
        </p:txBody>
      </p:sp>
      <p:pic>
        <p:nvPicPr>
          <p:cNvPr id="12" name="Picture 11"/>
          <p:cNvPicPr>
            <a:picLocks noChangeAspect="1"/>
          </p:cNvPicPr>
          <p:nvPr/>
        </p:nvPicPr>
        <p:blipFill>
          <a:blip r:embed="rId4"/>
          <a:stretch>
            <a:fillRect/>
          </a:stretch>
        </p:blipFill>
        <p:spPr>
          <a:xfrm>
            <a:off x="7310507" y="420580"/>
            <a:ext cx="4881493" cy="6106578"/>
          </a:xfrm>
          <a:prstGeom prst="rect">
            <a:avLst/>
          </a:prstGeom>
        </p:spPr>
      </p:pic>
      <p:pic>
        <p:nvPicPr>
          <p:cNvPr id="13" name="Picture 12"/>
          <p:cNvPicPr>
            <a:picLocks noChangeAspect="1"/>
          </p:cNvPicPr>
          <p:nvPr/>
        </p:nvPicPr>
        <p:blipFill>
          <a:blip r:embed="rId5"/>
          <a:stretch>
            <a:fillRect/>
          </a:stretch>
        </p:blipFill>
        <p:spPr>
          <a:xfrm>
            <a:off x="1725654" y="4276638"/>
            <a:ext cx="2564100" cy="855360"/>
          </a:xfrm>
          <a:prstGeom prst="rect">
            <a:avLst/>
          </a:prstGeom>
        </p:spPr>
      </p:pic>
      <p:cxnSp>
        <p:nvCxnSpPr>
          <p:cNvPr id="15" name="Straight Arrow Connector 14"/>
          <p:cNvCxnSpPr/>
          <p:nvPr/>
        </p:nvCxnSpPr>
        <p:spPr>
          <a:xfrm>
            <a:off x="7056783" y="815009"/>
            <a:ext cx="0" cy="48701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6423115" y="5950401"/>
            <a:ext cx="1267335" cy="369332"/>
          </a:xfrm>
          <a:prstGeom prst="rect">
            <a:avLst/>
          </a:prstGeom>
          <a:noFill/>
        </p:spPr>
        <p:txBody>
          <a:bodyPr wrap="none" rtlCol="0">
            <a:spAutoFit/>
          </a:bodyPr>
          <a:lstStyle/>
          <a:p>
            <a:r>
              <a:rPr lang="en-US" dirty="0"/>
              <a:t>Less weight</a:t>
            </a:r>
          </a:p>
        </p:txBody>
      </p:sp>
      <p:sp>
        <p:nvSpPr>
          <p:cNvPr id="17" name="TextBox 16"/>
          <p:cNvSpPr txBox="1"/>
          <p:nvPr/>
        </p:nvSpPr>
        <p:spPr>
          <a:xfrm>
            <a:off x="6413175" y="44599"/>
            <a:ext cx="1386149" cy="369332"/>
          </a:xfrm>
          <a:prstGeom prst="rect">
            <a:avLst/>
          </a:prstGeom>
          <a:noFill/>
        </p:spPr>
        <p:txBody>
          <a:bodyPr wrap="none" rtlCol="0">
            <a:spAutoFit/>
          </a:bodyPr>
          <a:lstStyle/>
          <a:p>
            <a:r>
              <a:rPr lang="en-US" dirty="0"/>
              <a:t>More weight</a:t>
            </a:r>
          </a:p>
        </p:txBody>
      </p:sp>
      <p:sp>
        <p:nvSpPr>
          <p:cNvPr id="19" name="Oval 18"/>
          <p:cNvSpPr/>
          <p:nvPr/>
        </p:nvSpPr>
        <p:spPr>
          <a:xfrm>
            <a:off x="7302367" y="608336"/>
            <a:ext cx="993913" cy="483729"/>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Arrow Connector 20"/>
          <p:cNvCxnSpPr/>
          <p:nvPr/>
        </p:nvCxnSpPr>
        <p:spPr>
          <a:xfrm flipH="1">
            <a:off x="5883965" y="1133061"/>
            <a:ext cx="1915359" cy="18288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5402336" y="2976913"/>
            <a:ext cx="910377" cy="369332"/>
          </a:xfrm>
          <a:prstGeom prst="rect">
            <a:avLst/>
          </a:prstGeom>
          <a:noFill/>
        </p:spPr>
        <p:txBody>
          <a:bodyPr wrap="none" rtlCol="0">
            <a:spAutoFit/>
          </a:bodyPr>
          <a:lstStyle/>
          <a:p>
            <a:r>
              <a:rPr lang="en-US" dirty="0"/>
              <a:t>Positive</a:t>
            </a:r>
          </a:p>
        </p:txBody>
      </p:sp>
      <p:sp>
        <p:nvSpPr>
          <p:cNvPr id="23" name="Oval 22"/>
          <p:cNvSpPr/>
          <p:nvPr/>
        </p:nvSpPr>
        <p:spPr>
          <a:xfrm>
            <a:off x="2733261" y="4462453"/>
            <a:ext cx="357809" cy="483729"/>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Arrow Connector 23"/>
          <p:cNvCxnSpPr>
            <a:endCxn id="22" idx="2"/>
          </p:cNvCxnSpPr>
          <p:nvPr/>
        </p:nvCxnSpPr>
        <p:spPr>
          <a:xfrm flipV="1">
            <a:off x="3020128" y="3346245"/>
            <a:ext cx="2837397" cy="111620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925035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s://lh5.googleusercontent.com/urZDmE8qa2-tk8TDAjpaOhK6hzTahyQ1xrfmulWdnvafQT6VxDbTUlGXwzePwfqkGk_2_QtG7lEY5yNknjpv4PApHxH8ywTbXhGAHKmbEsAL9LWgrhs569DSJo4vJoCzqg3P30XZ"/>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7400" y="1438088"/>
            <a:ext cx="7772400" cy="4995618"/>
          </a:xfrm>
          <a:prstGeom prst="rect">
            <a:avLst/>
          </a:prstGeom>
          <a:noFill/>
          <a:extLst>
            <a:ext uri="{909E8E84-426E-40DD-AFC4-6F175D3DCCD1}">
              <a14:hiddenFill xmlns:a14="http://schemas.microsoft.com/office/drawing/2010/main">
                <a:solidFill>
                  <a:srgbClr val="FFFFFF"/>
                </a:solidFill>
              </a14:hiddenFill>
            </a:ext>
          </a:extLst>
        </p:spPr>
      </p:pic>
      <p:sp>
        <p:nvSpPr>
          <p:cNvPr id="5" name="4 Rectángulo"/>
          <p:cNvSpPr/>
          <p:nvPr/>
        </p:nvSpPr>
        <p:spPr>
          <a:xfrm>
            <a:off x="8686800" y="1295400"/>
            <a:ext cx="1143000" cy="167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6 Rectángulo"/>
          <p:cNvSpPr/>
          <p:nvPr/>
        </p:nvSpPr>
        <p:spPr>
          <a:xfrm>
            <a:off x="7467600" y="2286000"/>
            <a:ext cx="1143000" cy="381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7 Rectángulo"/>
          <p:cNvSpPr/>
          <p:nvPr/>
        </p:nvSpPr>
        <p:spPr>
          <a:xfrm>
            <a:off x="8153400" y="3352800"/>
            <a:ext cx="1143000" cy="381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8 Rectángulo"/>
          <p:cNvSpPr/>
          <p:nvPr/>
        </p:nvSpPr>
        <p:spPr>
          <a:xfrm>
            <a:off x="7696200" y="5715000"/>
            <a:ext cx="1143000" cy="381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9 Rectángulo"/>
          <p:cNvSpPr/>
          <p:nvPr/>
        </p:nvSpPr>
        <p:spPr>
          <a:xfrm>
            <a:off x="6705600" y="4800600"/>
            <a:ext cx="1143000" cy="381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10 Rectángulo"/>
          <p:cNvSpPr/>
          <p:nvPr/>
        </p:nvSpPr>
        <p:spPr>
          <a:xfrm>
            <a:off x="5638800" y="5181600"/>
            <a:ext cx="1143000" cy="381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11 Rectángulo"/>
          <p:cNvSpPr/>
          <p:nvPr/>
        </p:nvSpPr>
        <p:spPr>
          <a:xfrm>
            <a:off x="3429000" y="4191000"/>
            <a:ext cx="1143000" cy="381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12 Rectángulo"/>
          <p:cNvSpPr/>
          <p:nvPr/>
        </p:nvSpPr>
        <p:spPr>
          <a:xfrm>
            <a:off x="5181600" y="3886200"/>
            <a:ext cx="1143000" cy="381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13 Rectángulo"/>
          <p:cNvSpPr/>
          <p:nvPr/>
        </p:nvSpPr>
        <p:spPr>
          <a:xfrm>
            <a:off x="5029200" y="3124200"/>
            <a:ext cx="1143000" cy="190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1 Título"/>
          <p:cNvSpPr>
            <a:spLocks noGrp="1"/>
          </p:cNvSpPr>
          <p:nvPr>
            <p:ph type="title"/>
          </p:nvPr>
        </p:nvSpPr>
        <p:spPr>
          <a:xfrm>
            <a:off x="1981200" y="274638"/>
            <a:ext cx="8229600" cy="1143000"/>
          </a:xfrm>
        </p:spPr>
        <p:txBody>
          <a:bodyPr>
            <a:normAutofit/>
          </a:bodyPr>
          <a:lstStyle/>
          <a:p>
            <a:r>
              <a:rPr lang="en-US" dirty="0"/>
              <a:t>But do we have to think in trees?</a:t>
            </a:r>
          </a:p>
        </p:txBody>
      </p:sp>
    </p:spTree>
    <p:extLst>
      <p:ext uri="{BB962C8B-B14F-4D97-AF65-F5344CB8AC3E}">
        <p14:creationId xmlns:p14="http://schemas.microsoft.com/office/powerpoint/2010/main" val="149778050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Interpretation of results</a:t>
            </a:r>
          </a:p>
        </p:txBody>
      </p:sp>
      <p:pic>
        <p:nvPicPr>
          <p:cNvPr id="4" name="Content Placeholder 3"/>
          <p:cNvPicPr>
            <a:picLocks noGrp="1" noChangeAspect="1"/>
          </p:cNvPicPr>
          <p:nvPr>
            <p:ph idx="1"/>
          </p:nvPr>
        </p:nvPicPr>
        <p:blipFill rotWithShape="1">
          <a:blip r:embed="rId2"/>
          <a:srcRect t="11168" r="4605"/>
          <a:stretch/>
        </p:blipFill>
        <p:spPr>
          <a:xfrm>
            <a:off x="223630" y="1366477"/>
            <a:ext cx="6713883" cy="5299827"/>
          </a:xfrm>
          <a:prstGeom prst="rect">
            <a:avLst/>
          </a:prstGeom>
        </p:spPr>
      </p:pic>
      <p:pic>
        <p:nvPicPr>
          <p:cNvPr id="5" name="Picture 4"/>
          <p:cNvPicPr>
            <a:picLocks noChangeAspect="1"/>
          </p:cNvPicPr>
          <p:nvPr/>
        </p:nvPicPr>
        <p:blipFill>
          <a:blip r:embed="rId3"/>
          <a:stretch>
            <a:fillRect/>
          </a:stretch>
        </p:blipFill>
        <p:spPr>
          <a:xfrm>
            <a:off x="7310507" y="420580"/>
            <a:ext cx="4881493" cy="6106578"/>
          </a:xfrm>
          <a:prstGeom prst="rect">
            <a:avLst/>
          </a:prstGeom>
        </p:spPr>
      </p:pic>
    </p:spTree>
    <p:extLst>
      <p:ext uri="{BB962C8B-B14F-4D97-AF65-F5344CB8AC3E}">
        <p14:creationId xmlns:p14="http://schemas.microsoft.com/office/powerpoint/2010/main" val="58605099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Interpretation of results</a:t>
            </a:r>
          </a:p>
        </p:txBody>
      </p:sp>
      <p:pic>
        <p:nvPicPr>
          <p:cNvPr id="5" name="Picture 4"/>
          <p:cNvPicPr>
            <a:picLocks noChangeAspect="1"/>
          </p:cNvPicPr>
          <p:nvPr/>
        </p:nvPicPr>
        <p:blipFill>
          <a:blip r:embed="rId2"/>
          <a:stretch>
            <a:fillRect/>
          </a:stretch>
        </p:blipFill>
        <p:spPr>
          <a:xfrm>
            <a:off x="7310507" y="420580"/>
            <a:ext cx="4881493" cy="6106578"/>
          </a:xfrm>
          <a:prstGeom prst="rect">
            <a:avLst/>
          </a:prstGeom>
        </p:spPr>
      </p:pic>
      <p:pic>
        <p:nvPicPr>
          <p:cNvPr id="6" name="Content Placeholder 5"/>
          <p:cNvPicPr>
            <a:picLocks noGrp="1" noChangeAspect="1"/>
          </p:cNvPicPr>
          <p:nvPr>
            <p:ph idx="1"/>
          </p:nvPr>
        </p:nvPicPr>
        <p:blipFill rotWithShape="1">
          <a:blip r:embed="rId3"/>
          <a:srcRect t="11559" r="4513"/>
          <a:stretch/>
        </p:blipFill>
        <p:spPr>
          <a:xfrm>
            <a:off x="367749" y="1610138"/>
            <a:ext cx="6629400" cy="5205165"/>
          </a:xfrm>
          <a:prstGeom prst="rect">
            <a:avLst/>
          </a:prstGeom>
        </p:spPr>
      </p:pic>
      <p:sp>
        <p:nvSpPr>
          <p:cNvPr id="10" name="Rectangle 9"/>
          <p:cNvSpPr/>
          <p:nvPr/>
        </p:nvSpPr>
        <p:spPr>
          <a:xfrm>
            <a:off x="4036844" y="1856943"/>
            <a:ext cx="2741644" cy="3987267"/>
          </a:xfrm>
          <a:prstGeom prst="rect">
            <a:avLst/>
          </a:prstGeom>
          <a:solidFill>
            <a:schemeClr val="bg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3883521" y="4287130"/>
            <a:ext cx="626250" cy="369332"/>
          </a:xfrm>
          <a:prstGeom prst="rect">
            <a:avLst/>
          </a:prstGeom>
          <a:noFill/>
        </p:spPr>
        <p:txBody>
          <a:bodyPr wrap="square" rtlCol="0">
            <a:spAutoFit/>
          </a:bodyPr>
          <a:lstStyle/>
          <a:p>
            <a:r>
              <a:rPr lang="en-US" dirty="0"/>
              <a:t>83%</a:t>
            </a:r>
          </a:p>
        </p:txBody>
      </p:sp>
      <p:sp>
        <p:nvSpPr>
          <p:cNvPr id="11" name="Rectangle 10"/>
          <p:cNvSpPr/>
          <p:nvPr/>
        </p:nvSpPr>
        <p:spPr>
          <a:xfrm>
            <a:off x="7255564" y="4101805"/>
            <a:ext cx="4840357" cy="2425353"/>
          </a:xfrm>
          <a:prstGeom prst="rect">
            <a:avLst/>
          </a:prstGeom>
          <a:solidFill>
            <a:schemeClr val="bg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5724469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67064" y="-14954"/>
            <a:ext cx="10515600" cy="1325563"/>
          </a:xfrm>
        </p:spPr>
        <p:txBody>
          <a:bodyPr/>
          <a:lstStyle/>
          <a:p>
            <a:r>
              <a:rPr lang="en-US" dirty="0"/>
              <a:t>Example: </a:t>
            </a:r>
            <a:r>
              <a:rPr lang="en-US" b="1" dirty="0">
                <a:solidFill>
                  <a:srgbClr val="FF0000"/>
                </a:solidFill>
              </a:rPr>
              <a:t>European genetic substructure</a:t>
            </a:r>
          </a:p>
        </p:txBody>
      </p:sp>
      <p:pic>
        <p:nvPicPr>
          <p:cNvPr id="122882" name="Picture 2" descr="An external file that holds a picture, illustration, etc.&#10;Object name is nihms132060f1.jpg Object name is nihms132060f1.jpg"/>
          <p:cNvPicPr>
            <a:picLocks noChangeAspect="1" noChangeArrowheads="1"/>
          </p:cNvPicPr>
          <p:nvPr/>
        </p:nvPicPr>
        <p:blipFill>
          <a:blip r:embed="rId2" cstate="print"/>
          <a:srcRect b="39637"/>
          <a:stretch>
            <a:fillRect/>
          </a:stretch>
        </p:blipFill>
        <p:spPr bwMode="auto">
          <a:xfrm>
            <a:off x="2781900" y="1446965"/>
            <a:ext cx="6344230" cy="4929771"/>
          </a:xfrm>
          <a:prstGeom prst="rect">
            <a:avLst/>
          </a:prstGeom>
          <a:noFill/>
        </p:spPr>
      </p:pic>
      <p:sp>
        <p:nvSpPr>
          <p:cNvPr id="5" name="TextBox 4"/>
          <p:cNvSpPr txBox="1"/>
          <p:nvPr/>
        </p:nvSpPr>
        <p:spPr>
          <a:xfrm>
            <a:off x="4387921" y="941277"/>
            <a:ext cx="2853858" cy="369332"/>
          </a:xfrm>
          <a:prstGeom prst="rect">
            <a:avLst/>
          </a:prstGeom>
          <a:noFill/>
        </p:spPr>
        <p:txBody>
          <a:bodyPr wrap="none" rtlCol="0">
            <a:spAutoFit/>
          </a:bodyPr>
          <a:lstStyle/>
          <a:p>
            <a:r>
              <a:rPr lang="en-US" dirty="0" err="1"/>
              <a:t>Novembre</a:t>
            </a:r>
            <a:r>
              <a:rPr lang="en-US" dirty="0"/>
              <a:t> et al 2007 Nature</a:t>
            </a:r>
          </a:p>
        </p:txBody>
      </p:sp>
      <p:cxnSp>
        <p:nvCxnSpPr>
          <p:cNvPr id="4" name="Straight Arrow Connector 3"/>
          <p:cNvCxnSpPr/>
          <p:nvPr/>
        </p:nvCxnSpPr>
        <p:spPr>
          <a:xfrm>
            <a:off x="1570892" y="2942492"/>
            <a:ext cx="3434862" cy="11605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273774" y="2561437"/>
            <a:ext cx="2594236" cy="369332"/>
          </a:xfrm>
          <a:prstGeom prst="rect">
            <a:avLst/>
          </a:prstGeom>
          <a:noFill/>
        </p:spPr>
        <p:txBody>
          <a:bodyPr wrap="none" rtlCol="0">
            <a:spAutoFit/>
          </a:bodyPr>
          <a:lstStyle/>
          <a:p>
            <a:r>
              <a:rPr lang="en-US" dirty="0"/>
              <a:t>Orthogonal new variables</a:t>
            </a:r>
          </a:p>
        </p:txBody>
      </p:sp>
    </p:spTree>
    <p:extLst>
      <p:ext uri="{BB962C8B-B14F-4D97-AF65-F5344CB8AC3E}">
        <p14:creationId xmlns:p14="http://schemas.microsoft.com/office/powerpoint/2010/main" val="9086930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02677" y="0"/>
            <a:ext cx="10515600" cy="1325563"/>
          </a:xfrm>
        </p:spPr>
        <p:txBody>
          <a:bodyPr/>
          <a:lstStyle/>
          <a:p>
            <a:r>
              <a:rPr lang="en-US" dirty="0"/>
              <a:t>Example: </a:t>
            </a:r>
            <a:r>
              <a:rPr lang="en-US" b="1" dirty="0">
                <a:solidFill>
                  <a:srgbClr val="FF0000"/>
                </a:solidFill>
              </a:rPr>
              <a:t>worldwide populations</a:t>
            </a:r>
          </a:p>
        </p:txBody>
      </p:sp>
      <p:pic>
        <p:nvPicPr>
          <p:cNvPr id="4" name="Picture 6" descr="Principal component analysis and neighbour joining tre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22055" y="1325563"/>
            <a:ext cx="7315022" cy="50803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77145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5011" y="365125"/>
            <a:ext cx="11598441" cy="1325563"/>
          </a:xfrm>
        </p:spPr>
        <p:txBody>
          <a:bodyPr>
            <a:normAutofit fontScale="90000"/>
          </a:bodyPr>
          <a:lstStyle/>
          <a:p>
            <a:r>
              <a:rPr lang="en-US" dirty="0"/>
              <a:t>Another way of computing the Principal Coordinate analysis. Error between the real distance matrix and the distance matrix computed with the new coordinates</a:t>
            </a:r>
          </a:p>
        </p:txBody>
      </p:sp>
      <p:pic>
        <p:nvPicPr>
          <p:cNvPr id="4" name="Content Placeholder 3"/>
          <p:cNvPicPr>
            <a:picLocks noGrp="1" noChangeAspect="1"/>
          </p:cNvPicPr>
          <p:nvPr>
            <p:ph idx="1"/>
          </p:nvPr>
        </p:nvPicPr>
        <p:blipFill>
          <a:blip r:embed="rId2"/>
          <a:stretch>
            <a:fillRect/>
          </a:stretch>
        </p:blipFill>
        <p:spPr>
          <a:xfrm>
            <a:off x="978738" y="2151396"/>
            <a:ext cx="1748250" cy="379080"/>
          </a:xfrm>
          <a:prstGeom prst="rect">
            <a:avLst/>
          </a:prstGeom>
        </p:spPr>
      </p:pic>
      <p:pic>
        <p:nvPicPr>
          <p:cNvPr id="5" name="Picture 4"/>
          <p:cNvPicPr>
            <a:picLocks noChangeAspect="1"/>
          </p:cNvPicPr>
          <p:nvPr/>
        </p:nvPicPr>
        <p:blipFill>
          <a:blip r:embed="rId3"/>
          <a:stretch>
            <a:fillRect/>
          </a:stretch>
        </p:blipFill>
        <p:spPr>
          <a:xfrm>
            <a:off x="978738" y="2817309"/>
            <a:ext cx="2952600" cy="758160"/>
          </a:xfrm>
          <a:prstGeom prst="rect">
            <a:avLst/>
          </a:prstGeom>
        </p:spPr>
      </p:pic>
      <p:pic>
        <p:nvPicPr>
          <p:cNvPr id="6" name="Picture 5"/>
          <p:cNvPicPr>
            <a:picLocks noChangeAspect="1"/>
          </p:cNvPicPr>
          <p:nvPr/>
        </p:nvPicPr>
        <p:blipFill>
          <a:blip r:embed="rId4"/>
          <a:stretch>
            <a:fillRect/>
          </a:stretch>
        </p:blipFill>
        <p:spPr>
          <a:xfrm>
            <a:off x="4678465" y="2831889"/>
            <a:ext cx="2369850" cy="729000"/>
          </a:xfrm>
          <a:prstGeom prst="rect">
            <a:avLst/>
          </a:prstGeom>
        </p:spPr>
      </p:pic>
      <p:sp>
        <p:nvSpPr>
          <p:cNvPr id="7" name="TextBox 6"/>
          <p:cNvSpPr txBox="1"/>
          <p:nvPr/>
        </p:nvSpPr>
        <p:spPr>
          <a:xfrm>
            <a:off x="4202941" y="2947736"/>
            <a:ext cx="300082" cy="369332"/>
          </a:xfrm>
          <a:prstGeom prst="rect">
            <a:avLst/>
          </a:prstGeom>
          <a:noFill/>
        </p:spPr>
        <p:txBody>
          <a:bodyPr wrap="none" rtlCol="0">
            <a:spAutoFit/>
          </a:bodyPr>
          <a:lstStyle/>
          <a:p>
            <a:r>
              <a:rPr lang="en-US" dirty="0"/>
              <a:t>=</a:t>
            </a:r>
          </a:p>
        </p:txBody>
      </p:sp>
      <p:pic>
        <p:nvPicPr>
          <p:cNvPr id="8" name="Picture 7"/>
          <p:cNvPicPr>
            <a:picLocks noChangeAspect="1"/>
          </p:cNvPicPr>
          <p:nvPr/>
        </p:nvPicPr>
        <p:blipFill>
          <a:blip r:embed="rId5"/>
          <a:stretch>
            <a:fillRect/>
          </a:stretch>
        </p:blipFill>
        <p:spPr>
          <a:xfrm>
            <a:off x="7223757" y="2879682"/>
            <a:ext cx="1864800" cy="505440"/>
          </a:xfrm>
          <a:prstGeom prst="rect">
            <a:avLst/>
          </a:prstGeom>
        </p:spPr>
      </p:pic>
      <p:pic>
        <p:nvPicPr>
          <p:cNvPr id="9" name="Picture 8"/>
          <p:cNvPicPr>
            <a:picLocks noChangeAspect="1"/>
          </p:cNvPicPr>
          <p:nvPr/>
        </p:nvPicPr>
        <p:blipFill>
          <a:blip r:embed="rId6"/>
          <a:stretch>
            <a:fillRect/>
          </a:stretch>
        </p:blipFill>
        <p:spPr>
          <a:xfrm>
            <a:off x="4678465" y="3677498"/>
            <a:ext cx="3146850" cy="690120"/>
          </a:xfrm>
          <a:prstGeom prst="rect">
            <a:avLst/>
          </a:prstGeom>
        </p:spPr>
      </p:pic>
      <p:sp>
        <p:nvSpPr>
          <p:cNvPr id="11" name="TextBox 10"/>
          <p:cNvSpPr txBox="1"/>
          <p:nvPr/>
        </p:nvSpPr>
        <p:spPr>
          <a:xfrm>
            <a:off x="4202941" y="3773904"/>
            <a:ext cx="300082" cy="369332"/>
          </a:xfrm>
          <a:prstGeom prst="rect">
            <a:avLst/>
          </a:prstGeom>
          <a:noFill/>
        </p:spPr>
        <p:txBody>
          <a:bodyPr wrap="none" rtlCol="0">
            <a:spAutoFit/>
          </a:bodyPr>
          <a:lstStyle/>
          <a:p>
            <a:r>
              <a:rPr lang="en-US" dirty="0"/>
              <a:t>=</a:t>
            </a:r>
          </a:p>
        </p:txBody>
      </p:sp>
      <p:sp>
        <p:nvSpPr>
          <p:cNvPr id="12" name="TextBox 11"/>
          <p:cNvSpPr txBox="1"/>
          <p:nvPr/>
        </p:nvSpPr>
        <p:spPr>
          <a:xfrm>
            <a:off x="2998417" y="3789946"/>
            <a:ext cx="1172950" cy="369332"/>
          </a:xfrm>
          <a:prstGeom prst="rect">
            <a:avLst/>
          </a:prstGeom>
          <a:noFill/>
        </p:spPr>
        <p:txBody>
          <a:bodyPr wrap="none" rtlCol="0">
            <a:spAutoFit/>
          </a:bodyPr>
          <a:lstStyle/>
          <a:p>
            <a:r>
              <a:rPr lang="en-US" dirty="0"/>
              <a:t>Raw stress</a:t>
            </a:r>
          </a:p>
        </p:txBody>
      </p:sp>
      <p:pic>
        <p:nvPicPr>
          <p:cNvPr id="13" name="Picture 12"/>
          <p:cNvPicPr>
            <a:picLocks noChangeAspect="1"/>
          </p:cNvPicPr>
          <p:nvPr/>
        </p:nvPicPr>
        <p:blipFill rotWithShape="1">
          <a:blip r:embed="rId7"/>
          <a:srcRect b="21188"/>
          <a:stretch/>
        </p:blipFill>
        <p:spPr>
          <a:xfrm>
            <a:off x="8140819" y="3490463"/>
            <a:ext cx="2292150" cy="283441"/>
          </a:xfrm>
          <a:prstGeom prst="rect">
            <a:avLst/>
          </a:prstGeom>
        </p:spPr>
      </p:pic>
      <p:sp>
        <p:nvSpPr>
          <p:cNvPr id="14" name="Left Brace 13"/>
          <p:cNvSpPr/>
          <p:nvPr/>
        </p:nvSpPr>
        <p:spPr>
          <a:xfrm>
            <a:off x="7940842" y="3385122"/>
            <a:ext cx="199977" cy="1154794"/>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15" name="Picture 14"/>
          <p:cNvPicPr>
            <a:picLocks noChangeAspect="1"/>
          </p:cNvPicPr>
          <p:nvPr/>
        </p:nvPicPr>
        <p:blipFill>
          <a:blip r:embed="rId8"/>
          <a:stretch>
            <a:fillRect/>
          </a:stretch>
        </p:blipFill>
        <p:spPr>
          <a:xfrm>
            <a:off x="8180871" y="4085738"/>
            <a:ext cx="2097900" cy="281880"/>
          </a:xfrm>
          <a:prstGeom prst="rect">
            <a:avLst/>
          </a:prstGeom>
        </p:spPr>
      </p:pic>
      <p:pic>
        <p:nvPicPr>
          <p:cNvPr id="16" name="Picture 15"/>
          <p:cNvPicPr>
            <a:picLocks noChangeAspect="1"/>
          </p:cNvPicPr>
          <p:nvPr/>
        </p:nvPicPr>
        <p:blipFill>
          <a:blip r:embed="rId9"/>
          <a:stretch>
            <a:fillRect/>
          </a:stretch>
        </p:blipFill>
        <p:spPr>
          <a:xfrm>
            <a:off x="978737" y="4673136"/>
            <a:ext cx="5905201" cy="1730160"/>
          </a:xfrm>
          <a:prstGeom prst="rect">
            <a:avLst/>
          </a:prstGeom>
        </p:spPr>
      </p:pic>
    </p:spTree>
    <p:extLst>
      <p:ext uri="{BB962C8B-B14F-4D97-AF65-F5344CB8AC3E}">
        <p14:creationId xmlns:p14="http://schemas.microsoft.com/office/powerpoint/2010/main" val="16290576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SMACOF algorithm</a:t>
            </a:r>
          </a:p>
        </p:txBody>
      </p:sp>
      <p:pic>
        <p:nvPicPr>
          <p:cNvPr id="4" name="Content Placeholder 3"/>
          <p:cNvPicPr>
            <a:picLocks noGrp="1" noChangeAspect="1"/>
          </p:cNvPicPr>
          <p:nvPr>
            <p:ph idx="1"/>
          </p:nvPr>
        </p:nvPicPr>
        <p:blipFill>
          <a:blip r:embed="rId2"/>
          <a:stretch>
            <a:fillRect/>
          </a:stretch>
        </p:blipFill>
        <p:spPr>
          <a:xfrm>
            <a:off x="838200" y="1690688"/>
            <a:ext cx="3320276" cy="4351338"/>
          </a:xfrm>
          <a:prstGeom prst="rect">
            <a:avLst/>
          </a:prstGeom>
        </p:spPr>
      </p:pic>
      <p:pic>
        <p:nvPicPr>
          <p:cNvPr id="5" name="Picture 4"/>
          <p:cNvPicPr>
            <a:picLocks noChangeAspect="1"/>
          </p:cNvPicPr>
          <p:nvPr/>
        </p:nvPicPr>
        <p:blipFill>
          <a:blip r:embed="rId3"/>
          <a:stretch>
            <a:fillRect/>
          </a:stretch>
        </p:blipFill>
        <p:spPr>
          <a:xfrm>
            <a:off x="7463130" y="479831"/>
            <a:ext cx="1709400" cy="1117800"/>
          </a:xfrm>
          <a:prstGeom prst="rect">
            <a:avLst/>
          </a:prstGeom>
        </p:spPr>
      </p:pic>
      <p:pic>
        <p:nvPicPr>
          <p:cNvPr id="6" name="Picture 5"/>
          <p:cNvPicPr>
            <a:picLocks noChangeAspect="1"/>
          </p:cNvPicPr>
          <p:nvPr/>
        </p:nvPicPr>
        <p:blipFill>
          <a:blip r:embed="rId4"/>
          <a:stretch>
            <a:fillRect/>
          </a:stretch>
        </p:blipFill>
        <p:spPr>
          <a:xfrm>
            <a:off x="5060099" y="1536457"/>
            <a:ext cx="6293701" cy="1399680"/>
          </a:xfrm>
          <a:prstGeom prst="rect">
            <a:avLst/>
          </a:prstGeom>
        </p:spPr>
      </p:pic>
      <p:sp>
        <p:nvSpPr>
          <p:cNvPr id="7" name="TextBox 6"/>
          <p:cNvSpPr txBox="1"/>
          <p:nvPr/>
        </p:nvSpPr>
        <p:spPr>
          <a:xfrm>
            <a:off x="7381617" y="33119"/>
            <a:ext cx="1968680" cy="369332"/>
          </a:xfrm>
          <a:prstGeom prst="rect">
            <a:avLst/>
          </a:prstGeom>
          <a:noFill/>
        </p:spPr>
        <p:txBody>
          <a:bodyPr wrap="none" rtlCol="0">
            <a:spAutoFit/>
          </a:bodyPr>
          <a:lstStyle/>
          <a:p>
            <a:r>
              <a:rPr lang="en-US" dirty="0"/>
              <a:t>A working example</a:t>
            </a:r>
          </a:p>
        </p:txBody>
      </p:sp>
      <p:pic>
        <p:nvPicPr>
          <p:cNvPr id="8" name="Picture 7"/>
          <p:cNvPicPr>
            <a:picLocks noChangeAspect="1"/>
          </p:cNvPicPr>
          <p:nvPr/>
        </p:nvPicPr>
        <p:blipFill>
          <a:blip r:embed="rId5"/>
          <a:stretch>
            <a:fillRect/>
          </a:stretch>
        </p:blipFill>
        <p:spPr>
          <a:xfrm>
            <a:off x="5332049" y="2903837"/>
            <a:ext cx="6021751" cy="1516320"/>
          </a:xfrm>
          <a:prstGeom prst="rect">
            <a:avLst/>
          </a:prstGeom>
        </p:spPr>
      </p:pic>
      <p:pic>
        <p:nvPicPr>
          <p:cNvPr id="9" name="Picture 8"/>
          <p:cNvPicPr>
            <a:picLocks noChangeAspect="1"/>
          </p:cNvPicPr>
          <p:nvPr/>
        </p:nvPicPr>
        <p:blipFill rotWithShape="1">
          <a:blip r:embed="rId6"/>
          <a:srcRect r="72420" b="-6211"/>
          <a:stretch/>
        </p:blipFill>
        <p:spPr>
          <a:xfrm>
            <a:off x="8989971" y="2902124"/>
            <a:ext cx="867899" cy="330359"/>
          </a:xfrm>
          <a:prstGeom prst="rect">
            <a:avLst/>
          </a:prstGeom>
        </p:spPr>
      </p:pic>
      <p:pic>
        <p:nvPicPr>
          <p:cNvPr id="10" name="Picture 9"/>
          <p:cNvPicPr>
            <a:picLocks noChangeAspect="1"/>
          </p:cNvPicPr>
          <p:nvPr/>
        </p:nvPicPr>
        <p:blipFill rotWithShape="1">
          <a:blip r:embed="rId6"/>
          <a:srcRect l="57402"/>
          <a:stretch/>
        </p:blipFill>
        <p:spPr>
          <a:xfrm>
            <a:off x="10018296" y="2921442"/>
            <a:ext cx="1340488" cy="311041"/>
          </a:xfrm>
          <a:prstGeom prst="rect">
            <a:avLst/>
          </a:prstGeom>
        </p:spPr>
      </p:pic>
      <p:sp>
        <p:nvSpPr>
          <p:cNvPr id="11" name="TextBox 10"/>
          <p:cNvSpPr txBox="1"/>
          <p:nvPr/>
        </p:nvSpPr>
        <p:spPr>
          <a:xfrm>
            <a:off x="9809852" y="2863151"/>
            <a:ext cx="300082" cy="369332"/>
          </a:xfrm>
          <a:prstGeom prst="rect">
            <a:avLst/>
          </a:prstGeom>
          <a:noFill/>
        </p:spPr>
        <p:txBody>
          <a:bodyPr wrap="none" rtlCol="0">
            <a:spAutoFit/>
          </a:bodyPr>
          <a:lstStyle/>
          <a:p>
            <a:r>
              <a:rPr lang="en-US" dirty="0"/>
              <a:t>=</a:t>
            </a:r>
          </a:p>
        </p:txBody>
      </p:sp>
      <p:pic>
        <p:nvPicPr>
          <p:cNvPr id="12" name="Picture 11"/>
          <p:cNvPicPr>
            <a:picLocks noChangeAspect="1"/>
          </p:cNvPicPr>
          <p:nvPr/>
        </p:nvPicPr>
        <p:blipFill>
          <a:blip r:embed="rId7"/>
          <a:stretch>
            <a:fillRect/>
          </a:stretch>
        </p:blipFill>
        <p:spPr>
          <a:xfrm>
            <a:off x="4068386" y="4333468"/>
            <a:ext cx="4055227" cy="1547431"/>
          </a:xfrm>
          <a:prstGeom prst="rect">
            <a:avLst/>
          </a:prstGeom>
        </p:spPr>
      </p:pic>
      <p:pic>
        <p:nvPicPr>
          <p:cNvPr id="13" name="Picture 12"/>
          <p:cNvPicPr>
            <a:picLocks noChangeAspect="1"/>
          </p:cNvPicPr>
          <p:nvPr/>
        </p:nvPicPr>
        <p:blipFill>
          <a:blip r:embed="rId8"/>
          <a:stretch>
            <a:fillRect/>
          </a:stretch>
        </p:blipFill>
        <p:spPr>
          <a:xfrm>
            <a:off x="8206949" y="4702963"/>
            <a:ext cx="3917372" cy="808443"/>
          </a:xfrm>
          <a:prstGeom prst="rect">
            <a:avLst/>
          </a:prstGeom>
        </p:spPr>
      </p:pic>
      <p:pic>
        <p:nvPicPr>
          <p:cNvPr id="14" name="Picture 13"/>
          <p:cNvPicPr>
            <a:picLocks noChangeAspect="1"/>
          </p:cNvPicPr>
          <p:nvPr/>
        </p:nvPicPr>
        <p:blipFill>
          <a:blip r:embed="rId9"/>
          <a:stretch>
            <a:fillRect/>
          </a:stretch>
        </p:blipFill>
        <p:spPr>
          <a:xfrm>
            <a:off x="7258732" y="5817488"/>
            <a:ext cx="2214450" cy="243000"/>
          </a:xfrm>
          <a:prstGeom prst="rect">
            <a:avLst/>
          </a:prstGeom>
        </p:spPr>
      </p:pic>
    </p:spTree>
    <p:extLst>
      <p:ext uri="{BB962C8B-B14F-4D97-AF65-F5344CB8AC3E}">
        <p14:creationId xmlns:p14="http://schemas.microsoft.com/office/powerpoint/2010/main" val="283299972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More complex distance based transformations. </a:t>
            </a:r>
            <a:r>
              <a:rPr lang="en-US" dirty="0" err="1"/>
              <a:t>tSNE</a:t>
            </a:r>
            <a:r>
              <a:rPr lang="en-US" dirty="0"/>
              <a:t> (Stochastic Neighbor Embedding)</a:t>
            </a:r>
          </a:p>
        </p:txBody>
      </p:sp>
      <p:pic>
        <p:nvPicPr>
          <p:cNvPr id="4" name="Picture 3"/>
          <p:cNvPicPr>
            <a:picLocks noChangeAspect="1"/>
          </p:cNvPicPr>
          <p:nvPr/>
        </p:nvPicPr>
        <p:blipFill>
          <a:blip r:embed="rId2"/>
          <a:stretch>
            <a:fillRect/>
          </a:stretch>
        </p:blipFill>
        <p:spPr>
          <a:xfrm>
            <a:off x="838200" y="2181474"/>
            <a:ext cx="3885001" cy="874800"/>
          </a:xfrm>
          <a:prstGeom prst="rect">
            <a:avLst/>
          </a:prstGeom>
        </p:spPr>
      </p:pic>
      <p:sp>
        <p:nvSpPr>
          <p:cNvPr id="5" name="Rectangle 4"/>
          <p:cNvSpPr/>
          <p:nvPr/>
        </p:nvSpPr>
        <p:spPr>
          <a:xfrm>
            <a:off x="457200" y="1751415"/>
            <a:ext cx="5638800" cy="369332"/>
          </a:xfrm>
          <a:prstGeom prst="rect">
            <a:avLst/>
          </a:prstGeom>
        </p:spPr>
        <p:txBody>
          <a:bodyPr wrap="square">
            <a:spAutoFit/>
          </a:bodyPr>
          <a:lstStyle/>
          <a:p>
            <a:r>
              <a:rPr lang="en-US" dirty="0"/>
              <a:t>The conditional probability that xi would take j as neighbor </a:t>
            </a:r>
          </a:p>
        </p:txBody>
      </p:sp>
      <p:pic>
        <p:nvPicPr>
          <p:cNvPr id="6" name="Picture 5"/>
          <p:cNvPicPr>
            <a:picLocks noChangeAspect="1"/>
          </p:cNvPicPr>
          <p:nvPr/>
        </p:nvPicPr>
        <p:blipFill>
          <a:blip r:embed="rId3"/>
          <a:stretch>
            <a:fillRect/>
          </a:stretch>
        </p:blipFill>
        <p:spPr>
          <a:xfrm>
            <a:off x="6510581" y="1751415"/>
            <a:ext cx="2938219" cy="4833035"/>
          </a:xfrm>
          <a:prstGeom prst="rect">
            <a:avLst/>
          </a:prstGeom>
        </p:spPr>
      </p:pic>
      <p:pic>
        <p:nvPicPr>
          <p:cNvPr id="7" name="Picture 6"/>
          <p:cNvPicPr>
            <a:picLocks noChangeAspect="1"/>
          </p:cNvPicPr>
          <p:nvPr/>
        </p:nvPicPr>
        <p:blipFill>
          <a:blip r:embed="rId4"/>
          <a:stretch>
            <a:fillRect/>
          </a:stretch>
        </p:blipFill>
        <p:spPr>
          <a:xfrm>
            <a:off x="1028208" y="4007117"/>
            <a:ext cx="2990370" cy="790518"/>
          </a:xfrm>
          <a:prstGeom prst="rect">
            <a:avLst/>
          </a:prstGeom>
        </p:spPr>
      </p:pic>
      <p:sp>
        <p:nvSpPr>
          <p:cNvPr id="8" name="TextBox 7"/>
          <p:cNvSpPr txBox="1"/>
          <p:nvPr/>
        </p:nvSpPr>
        <p:spPr>
          <a:xfrm>
            <a:off x="1028208" y="3505199"/>
            <a:ext cx="2990370" cy="369332"/>
          </a:xfrm>
          <a:prstGeom prst="rect">
            <a:avLst/>
          </a:prstGeom>
          <a:noFill/>
        </p:spPr>
        <p:txBody>
          <a:bodyPr wrap="none" rtlCol="0">
            <a:spAutoFit/>
          </a:bodyPr>
          <a:lstStyle/>
          <a:p>
            <a:r>
              <a:rPr lang="en-US" dirty="0"/>
              <a:t>Similarity of map point </a:t>
            </a:r>
            <a:r>
              <a:rPr lang="en-US" dirty="0" err="1"/>
              <a:t>yi</a:t>
            </a:r>
            <a:r>
              <a:rPr lang="en-US" dirty="0"/>
              <a:t> to </a:t>
            </a:r>
            <a:r>
              <a:rPr lang="en-US" dirty="0" err="1"/>
              <a:t>yj</a:t>
            </a:r>
            <a:endParaRPr lang="en-US" dirty="0"/>
          </a:p>
        </p:txBody>
      </p:sp>
    </p:spTree>
    <p:extLst>
      <p:ext uri="{BB962C8B-B14F-4D97-AF65-F5344CB8AC3E}">
        <p14:creationId xmlns:p14="http://schemas.microsoft.com/office/powerpoint/2010/main" val="338511367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Reduction of dimensionality when the data add to a constant. Correspondence analysis</a:t>
            </a:r>
          </a:p>
        </p:txBody>
      </p:sp>
      <p:pic>
        <p:nvPicPr>
          <p:cNvPr id="4" name="Content Placeholder 3"/>
          <p:cNvPicPr>
            <a:picLocks noGrp="1" noChangeAspect="1"/>
          </p:cNvPicPr>
          <p:nvPr>
            <p:ph idx="1"/>
          </p:nvPr>
        </p:nvPicPr>
        <p:blipFill>
          <a:blip r:embed="rId2"/>
          <a:stretch>
            <a:fillRect/>
          </a:stretch>
        </p:blipFill>
        <p:spPr>
          <a:xfrm>
            <a:off x="7018422" y="1575378"/>
            <a:ext cx="3136231" cy="4862535"/>
          </a:xfrm>
          <a:prstGeom prst="rect">
            <a:avLst/>
          </a:prstGeom>
        </p:spPr>
      </p:pic>
      <p:pic>
        <p:nvPicPr>
          <p:cNvPr id="5" name="Picture 4"/>
          <p:cNvPicPr>
            <a:picLocks noChangeAspect="1"/>
          </p:cNvPicPr>
          <p:nvPr/>
        </p:nvPicPr>
        <p:blipFill>
          <a:blip r:embed="rId3"/>
          <a:stretch>
            <a:fillRect/>
          </a:stretch>
        </p:blipFill>
        <p:spPr>
          <a:xfrm>
            <a:off x="838200" y="1933014"/>
            <a:ext cx="4739701" cy="1701000"/>
          </a:xfrm>
          <a:prstGeom prst="rect">
            <a:avLst/>
          </a:prstGeom>
        </p:spPr>
      </p:pic>
      <p:pic>
        <p:nvPicPr>
          <p:cNvPr id="6" name="Picture 5"/>
          <p:cNvPicPr>
            <a:picLocks noChangeAspect="1"/>
          </p:cNvPicPr>
          <p:nvPr/>
        </p:nvPicPr>
        <p:blipFill>
          <a:blip r:embed="rId4"/>
          <a:stretch>
            <a:fillRect/>
          </a:stretch>
        </p:blipFill>
        <p:spPr>
          <a:xfrm>
            <a:off x="1129574" y="4207171"/>
            <a:ext cx="4156951" cy="1720440"/>
          </a:xfrm>
          <a:prstGeom prst="rect">
            <a:avLst/>
          </a:prstGeom>
        </p:spPr>
      </p:pic>
    </p:spTree>
    <p:extLst>
      <p:ext uri="{BB962C8B-B14F-4D97-AF65-F5344CB8AC3E}">
        <p14:creationId xmlns:p14="http://schemas.microsoft.com/office/powerpoint/2010/main" val="170698448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838200" y="365125"/>
            <a:ext cx="10515600" cy="1325563"/>
          </a:xfrm>
        </p:spPr>
        <p:txBody>
          <a:bodyPr/>
          <a:lstStyle/>
          <a:p>
            <a:r>
              <a:rPr lang="en-US" dirty="0"/>
              <a:t>Reduction of dimensionality when the data add to a constant. Correspondence analysis</a:t>
            </a:r>
          </a:p>
        </p:txBody>
      </p:sp>
      <p:pic>
        <p:nvPicPr>
          <p:cNvPr id="8" name="Picture 7"/>
          <p:cNvPicPr>
            <a:picLocks noChangeAspect="1"/>
          </p:cNvPicPr>
          <p:nvPr/>
        </p:nvPicPr>
        <p:blipFill>
          <a:blip r:embed="rId2"/>
          <a:stretch>
            <a:fillRect/>
          </a:stretch>
        </p:blipFill>
        <p:spPr>
          <a:xfrm>
            <a:off x="457200" y="2240896"/>
            <a:ext cx="5510463" cy="3530586"/>
          </a:xfrm>
          <a:prstGeom prst="rect">
            <a:avLst/>
          </a:prstGeom>
        </p:spPr>
      </p:pic>
      <p:pic>
        <p:nvPicPr>
          <p:cNvPr id="9" name="Picture 8"/>
          <p:cNvPicPr>
            <a:picLocks noChangeAspect="1"/>
          </p:cNvPicPr>
          <p:nvPr/>
        </p:nvPicPr>
        <p:blipFill>
          <a:blip r:embed="rId3"/>
          <a:stretch>
            <a:fillRect/>
          </a:stretch>
        </p:blipFill>
        <p:spPr>
          <a:xfrm>
            <a:off x="7658487" y="1895788"/>
            <a:ext cx="3511440" cy="4220801"/>
          </a:xfrm>
          <a:prstGeom prst="rect">
            <a:avLst/>
          </a:prstGeom>
        </p:spPr>
      </p:pic>
      <p:sp>
        <p:nvSpPr>
          <p:cNvPr id="10" name="TextBox 9"/>
          <p:cNvSpPr txBox="1"/>
          <p:nvPr/>
        </p:nvSpPr>
        <p:spPr>
          <a:xfrm>
            <a:off x="1892968" y="1895788"/>
            <a:ext cx="2885470" cy="369332"/>
          </a:xfrm>
          <a:prstGeom prst="rect">
            <a:avLst/>
          </a:prstGeom>
          <a:noFill/>
        </p:spPr>
        <p:txBody>
          <a:bodyPr wrap="none" rtlCol="0">
            <a:spAutoFit/>
          </a:bodyPr>
          <a:lstStyle/>
          <a:p>
            <a:r>
              <a:rPr lang="en-US" dirty="0"/>
              <a:t>Based on Chi-Square statistic</a:t>
            </a:r>
          </a:p>
        </p:txBody>
      </p:sp>
    </p:spTree>
    <p:extLst>
      <p:ext uri="{BB962C8B-B14F-4D97-AF65-F5344CB8AC3E}">
        <p14:creationId xmlns:p14="http://schemas.microsoft.com/office/powerpoint/2010/main" val="61524210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838200" y="365125"/>
            <a:ext cx="10515600" cy="1325563"/>
          </a:xfrm>
        </p:spPr>
        <p:txBody>
          <a:bodyPr/>
          <a:lstStyle/>
          <a:p>
            <a:r>
              <a:rPr lang="en-US" dirty="0"/>
              <a:t>Reduction of dimensionality when the data add to a constant. Correspondence analysis</a:t>
            </a:r>
          </a:p>
        </p:txBody>
      </p:sp>
      <p:pic>
        <p:nvPicPr>
          <p:cNvPr id="3" name="Picture 2"/>
          <p:cNvPicPr>
            <a:picLocks noChangeAspect="1"/>
          </p:cNvPicPr>
          <p:nvPr/>
        </p:nvPicPr>
        <p:blipFill>
          <a:blip r:embed="rId2"/>
          <a:stretch>
            <a:fillRect/>
          </a:stretch>
        </p:blipFill>
        <p:spPr>
          <a:xfrm>
            <a:off x="4557012" y="2015098"/>
            <a:ext cx="2519847" cy="4339223"/>
          </a:xfrm>
          <a:prstGeom prst="rect">
            <a:avLst/>
          </a:prstGeom>
        </p:spPr>
      </p:pic>
      <p:sp>
        <p:nvSpPr>
          <p:cNvPr id="11" name="TextBox 10"/>
          <p:cNvSpPr txBox="1"/>
          <p:nvPr/>
        </p:nvSpPr>
        <p:spPr>
          <a:xfrm>
            <a:off x="4653265" y="1673839"/>
            <a:ext cx="2885470" cy="369332"/>
          </a:xfrm>
          <a:prstGeom prst="rect">
            <a:avLst/>
          </a:prstGeom>
          <a:noFill/>
        </p:spPr>
        <p:txBody>
          <a:bodyPr wrap="none" rtlCol="0">
            <a:spAutoFit/>
          </a:bodyPr>
          <a:lstStyle/>
          <a:p>
            <a:r>
              <a:rPr lang="en-US" dirty="0"/>
              <a:t>Based on Chi-Square statistic</a:t>
            </a:r>
          </a:p>
        </p:txBody>
      </p:sp>
      <p:pic>
        <p:nvPicPr>
          <p:cNvPr id="4" name="Picture 3"/>
          <p:cNvPicPr>
            <a:picLocks noChangeAspect="1"/>
          </p:cNvPicPr>
          <p:nvPr/>
        </p:nvPicPr>
        <p:blipFill>
          <a:blip r:embed="rId3"/>
          <a:stretch>
            <a:fillRect/>
          </a:stretch>
        </p:blipFill>
        <p:spPr>
          <a:xfrm>
            <a:off x="7538735" y="2043171"/>
            <a:ext cx="4428843" cy="4228481"/>
          </a:xfrm>
          <a:prstGeom prst="rect">
            <a:avLst/>
          </a:prstGeom>
        </p:spPr>
      </p:pic>
      <p:pic>
        <p:nvPicPr>
          <p:cNvPr id="6" name="Picture 5"/>
          <p:cNvPicPr>
            <a:picLocks noChangeAspect="1"/>
          </p:cNvPicPr>
          <p:nvPr/>
        </p:nvPicPr>
        <p:blipFill>
          <a:blip r:embed="rId4"/>
          <a:stretch>
            <a:fillRect/>
          </a:stretch>
        </p:blipFill>
        <p:spPr>
          <a:xfrm>
            <a:off x="432992" y="2540495"/>
            <a:ext cx="3768451" cy="2916000"/>
          </a:xfrm>
          <a:prstGeom prst="rect">
            <a:avLst/>
          </a:prstGeom>
        </p:spPr>
      </p:pic>
    </p:spTree>
    <p:extLst>
      <p:ext uri="{BB962C8B-B14F-4D97-AF65-F5344CB8AC3E}">
        <p14:creationId xmlns:p14="http://schemas.microsoft.com/office/powerpoint/2010/main" val="16381452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77000" y="1993848"/>
            <a:ext cx="4000500" cy="2952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6" name="Picture 4" descr="Illustration of horizontal gene transfer and how it affects the (a) species and (b) gene phylogenetic trees.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7202" y="2514600"/>
            <a:ext cx="4458799" cy="2020394"/>
          </a:xfrm>
          <a:prstGeom prst="rect">
            <a:avLst/>
          </a:prstGeom>
          <a:noFill/>
          <a:extLst>
            <a:ext uri="{909E8E84-426E-40DD-AFC4-6F175D3DCCD1}">
              <a14:hiddenFill xmlns:a14="http://schemas.microsoft.com/office/drawing/2010/main">
                <a:solidFill>
                  <a:srgbClr val="FFFFFF"/>
                </a:solidFill>
              </a14:hiddenFill>
            </a:ext>
          </a:extLst>
        </p:spPr>
      </p:pic>
      <p:sp>
        <p:nvSpPr>
          <p:cNvPr id="4" name="3 CuadroTexto"/>
          <p:cNvSpPr txBox="1"/>
          <p:nvPr/>
        </p:nvSpPr>
        <p:spPr>
          <a:xfrm>
            <a:off x="2353008" y="1676400"/>
            <a:ext cx="2447593" cy="369332"/>
          </a:xfrm>
          <a:prstGeom prst="rect">
            <a:avLst/>
          </a:prstGeom>
          <a:noFill/>
        </p:spPr>
        <p:txBody>
          <a:bodyPr wrap="none" rtlCol="0">
            <a:spAutoFit/>
          </a:bodyPr>
          <a:lstStyle/>
          <a:p>
            <a:r>
              <a:rPr lang="en-US" dirty="0"/>
              <a:t>Horizontal gene transfer</a:t>
            </a:r>
          </a:p>
        </p:txBody>
      </p:sp>
      <p:sp>
        <p:nvSpPr>
          <p:cNvPr id="7" name="6 CuadroTexto"/>
          <p:cNvSpPr txBox="1"/>
          <p:nvPr/>
        </p:nvSpPr>
        <p:spPr>
          <a:xfrm>
            <a:off x="7605282" y="1676400"/>
            <a:ext cx="1843518" cy="369332"/>
          </a:xfrm>
          <a:prstGeom prst="rect">
            <a:avLst/>
          </a:prstGeom>
          <a:noFill/>
        </p:spPr>
        <p:txBody>
          <a:bodyPr wrap="none" rtlCol="0">
            <a:spAutoFit/>
          </a:bodyPr>
          <a:lstStyle/>
          <a:p>
            <a:r>
              <a:rPr lang="en-US" dirty="0"/>
              <a:t>Recent speciation</a:t>
            </a:r>
          </a:p>
        </p:txBody>
      </p:sp>
      <p:sp>
        <p:nvSpPr>
          <p:cNvPr id="8" name="1 Título"/>
          <p:cNvSpPr>
            <a:spLocks noGrp="1"/>
          </p:cNvSpPr>
          <p:nvPr>
            <p:ph type="title"/>
          </p:nvPr>
        </p:nvSpPr>
        <p:spPr>
          <a:xfrm>
            <a:off x="1981200" y="274638"/>
            <a:ext cx="8229600" cy="1143000"/>
          </a:xfrm>
        </p:spPr>
        <p:txBody>
          <a:bodyPr>
            <a:normAutofit/>
          </a:bodyPr>
          <a:lstStyle/>
          <a:p>
            <a:r>
              <a:rPr lang="en-US" dirty="0"/>
              <a:t>But do we have to think in trees?</a:t>
            </a:r>
          </a:p>
        </p:txBody>
      </p:sp>
    </p:spTree>
    <p:extLst>
      <p:ext uri="{BB962C8B-B14F-4D97-AF65-F5344CB8AC3E}">
        <p14:creationId xmlns:p14="http://schemas.microsoft.com/office/powerpoint/2010/main" val="100280237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Which things are important in clustering sequences?</a:t>
            </a:r>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1747573689"/>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1196</TotalTime>
  <Words>2525</Words>
  <Application>Microsoft Office PowerPoint</Application>
  <PresentationFormat>Panorámica</PresentationFormat>
  <Paragraphs>601</Paragraphs>
  <Slides>90</Slides>
  <Notes>2</Notes>
  <HiddenSlides>0</HiddenSlides>
  <MMClips>0</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90</vt:i4>
      </vt:variant>
    </vt:vector>
  </HeadingPairs>
  <TitlesOfParts>
    <vt:vector size="98" baseType="lpstr">
      <vt:lpstr>Arial</vt:lpstr>
      <vt:lpstr>Calibri</vt:lpstr>
      <vt:lpstr>Calibri Light</vt:lpstr>
      <vt:lpstr>Cambria Math</vt:lpstr>
      <vt:lpstr>DIN Alternate Bold</vt:lpstr>
      <vt:lpstr>Symbol</vt:lpstr>
      <vt:lpstr>Times-Roman</vt:lpstr>
      <vt:lpstr>Tema de Office</vt:lpstr>
      <vt:lpstr>Other ways of clustering biological sequences</vt:lpstr>
      <vt:lpstr>So far</vt:lpstr>
      <vt:lpstr>EVOLUTION: IS ALL ABOUT GENEALOGIES</vt:lpstr>
      <vt:lpstr>EVOLUTION: IS ALL ABOUT GENE GENEALOGIES</vt:lpstr>
      <vt:lpstr>EVOLUTION: IS ALL ABOUT GENE GENEALOGIES</vt:lpstr>
      <vt:lpstr>GOING BEYOND WRIGHT-FISHER POPULATION SUBSTRUCTURE AND COALESCENCE</vt:lpstr>
      <vt:lpstr>GOING BEYOND WRIGHT-FISHER POPULATION SUBSTRUCTURE AND COALESCENCE</vt:lpstr>
      <vt:lpstr>But do we have to think in trees?</vt:lpstr>
      <vt:lpstr>But do we have to think in trees?</vt:lpstr>
      <vt:lpstr>But do we have to think in trees?</vt:lpstr>
      <vt:lpstr>But do we have to think in trees?</vt:lpstr>
      <vt:lpstr>But do we have to think in trees?</vt:lpstr>
      <vt:lpstr>GOING BEYOND WRIGHT-FISHER SELECTION: WORKS BY COMPARISON!</vt:lpstr>
      <vt:lpstr>GOING BEYOND WRIGHT-FISHER SELECTION AND COALESCENCE</vt:lpstr>
      <vt:lpstr>Coalescence under strong selection</vt:lpstr>
      <vt:lpstr>Which is the purpose of a tree? (What do we want to represent when we construct a tree from a sequence?)</vt:lpstr>
      <vt:lpstr>Is there any other way of reducing the dimensionality of the data to highlight the inner structure represented by the sequences? And of clustering?</vt:lpstr>
      <vt:lpstr>The hard way of getting a meaningful clustering…</vt:lpstr>
      <vt:lpstr>The hard way of getting a meaningful clustering…</vt:lpstr>
      <vt:lpstr>And here?</vt:lpstr>
      <vt:lpstr>Which criteria should we use to cluster points?</vt:lpstr>
      <vt:lpstr>K-means</vt:lpstr>
      <vt:lpstr>The K-means approach</vt:lpstr>
      <vt:lpstr>The K-means approach</vt:lpstr>
      <vt:lpstr>The K-means approach</vt:lpstr>
      <vt:lpstr>The K-means approach</vt:lpstr>
      <vt:lpstr>The K-means approach</vt:lpstr>
      <vt:lpstr>K-means. </vt:lpstr>
      <vt:lpstr>K-means. Pseudocode</vt:lpstr>
      <vt:lpstr>The K-means approach</vt:lpstr>
      <vt:lpstr>The K-means approach</vt:lpstr>
      <vt:lpstr>K-means. Pseudocode</vt:lpstr>
      <vt:lpstr>K-means. </vt:lpstr>
      <vt:lpstr>K-means. </vt:lpstr>
      <vt:lpstr>K-means. </vt:lpstr>
      <vt:lpstr>The k-means approach</vt:lpstr>
      <vt:lpstr>The k-means approach</vt:lpstr>
      <vt:lpstr>The k-means approach</vt:lpstr>
      <vt:lpstr>The k-means approach</vt:lpstr>
      <vt:lpstr>Variations of K means: K-medoids</vt:lpstr>
      <vt:lpstr>K-medoids</vt:lpstr>
      <vt:lpstr>K-medoids. Pseudocode</vt:lpstr>
      <vt:lpstr>Other applications based on k-means approach</vt:lpstr>
      <vt:lpstr>Other applications based on k-means approach</vt:lpstr>
      <vt:lpstr>Other applications based on k-means approach</vt:lpstr>
      <vt:lpstr>Other applications based on k-means approach</vt:lpstr>
      <vt:lpstr>Other applications based on k-means approach</vt:lpstr>
      <vt:lpstr>Other applications based on k-means approach</vt:lpstr>
      <vt:lpstr>LEADER algorithm</vt:lpstr>
      <vt:lpstr>Hierarchical clustering</vt:lpstr>
      <vt:lpstr>Hierarchical clustering</vt:lpstr>
      <vt:lpstr>Hierarchical clustering</vt:lpstr>
      <vt:lpstr>Hierarchical clustering</vt:lpstr>
      <vt:lpstr>Hierarchical clustering</vt:lpstr>
      <vt:lpstr>Hierarchical clustering</vt:lpstr>
      <vt:lpstr>Agglomerative clustering</vt:lpstr>
      <vt:lpstr>Divisive clustering</vt:lpstr>
      <vt:lpstr>Divisive clustering</vt:lpstr>
      <vt:lpstr>Hierarchical clustering (Other methods)</vt:lpstr>
      <vt:lpstr>Other clustering methods</vt:lpstr>
      <vt:lpstr>Other clustering methods</vt:lpstr>
      <vt:lpstr>Other ways of reducing the dimensionality</vt:lpstr>
      <vt:lpstr>Presentación de PowerPoint</vt:lpstr>
      <vt:lpstr>Basics of dimensionality reduction with sequences</vt:lpstr>
      <vt:lpstr>Basics of dimensionality reduction with sequences</vt:lpstr>
      <vt:lpstr>Basics of dimensionality reduction with sequences</vt:lpstr>
      <vt:lpstr>Basics of dimensionality reduction with sequences</vt:lpstr>
      <vt:lpstr>Which is the principle of a dimensionality reduction?</vt:lpstr>
      <vt:lpstr>Some methods for dimensionality reduction</vt:lpstr>
      <vt:lpstr>A coordinate analysis approach (classical multidimensional scaling)</vt:lpstr>
      <vt:lpstr>Many other distances can be used!</vt:lpstr>
      <vt:lpstr>Genetic distances</vt:lpstr>
      <vt:lpstr>A principal coordinate analysis (PCoA) approach Some algebra (sigh!)</vt:lpstr>
      <vt:lpstr>Some algebra (sigh! Sigh!)</vt:lpstr>
      <vt:lpstr>Algebra derivation of PCoA (multidimensional classical scaling)</vt:lpstr>
      <vt:lpstr>Algebra derivation of PCoA (classical multidimensional scaling)</vt:lpstr>
      <vt:lpstr>A coordinate analysis approach Step by Step</vt:lpstr>
      <vt:lpstr>The algorithm</vt:lpstr>
      <vt:lpstr>Interpretation of results</vt:lpstr>
      <vt:lpstr>Interpretation of results</vt:lpstr>
      <vt:lpstr>Interpretation of results</vt:lpstr>
      <vt:lpstr>Example: European genetic substructure</vt:lpstr>
      <vt:lpstr>Example: worldwide populations</vt:lpstr>
      <vt:lpstr>Another way of computing the Principal Coordinate analysis. Error between the real distance matrix and the distance matrix computed with the new coordinates</vt:lpstr>
      <vt:lpstr>SMACOF algorithm</vt:lpstr>
      <vt:lpstr>More complex distance based transformations. tSNE (Stochastic Neighbor Embedding)</vt:lpstr>
      <vt:lpstr>Reduction of dimensionality when the data add to a constant. Correspondence analysis</vt:lpstr>
      <vt:lpstr>Reduction of dimensionality when the data add to a constant. Correspondence analysis</vt:lpstr>
      <vt:lpstr>Reduction of dimensionality when the data add to a constant. Correspondence analysis</vt:lpstr>
      <vt:lpstr>Which things are important in clustering sequences?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Other ways of clustering biological sequences</dc:title>
  <dc:creator>OSCAR LAO GRUESO</dc:creator>
  <cp:lastModifiedBy>OSCAR LAO GRUESO</cp:lastModifiedBy>
  <cp:revision>14</cp:revision>
  <dcterms:created xsi:type="dcterms:W3CDTF">2024-02-22T17:40:32Z</dcterms:created>
  <dcterms:modified xsi:type="dcterms:W3CDTF">2024-02-23T13:37:23Z</dcterms:modified>
</cp:coreProperties>
</file>